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9" r:id="rId1"/>
    <p:sldMasterId id="2147483720" r:id="rId2"/>
    <p:sldMasterId id="2147483721" r:id="rId3"/>
    <p:sldMasterId id="2147483722" r:id="rId4"/>
    <p:sldMasterId id="2147483723" r:id="rId5"/>
  </p:sldMasterIdLst>
  <p:notesMasterIdLst>
    <p:notesMasterId r:id="rId5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9144000" cy="5143500" type="screen16x9"/>
  <p:notesSz cx="6858000" cy="9144000"/>
  <p:embeddedFontLst>
    <p:embeddedFont>
      <p:font typeface="Barlow" panose="020B0604020202020204" charset="0"/>
      <p:regular r:id="rId51"/>
      <p:bold r:id="rId52"/>
      <p:italic r:id="rId53"/>
      <p:boldItalic r:id="rId54"/>
    </p:embeddedFont>
    <p:embeddedFont>
      <p:font typeface="Barlow Light" panose="020B0604020202020204" charset="0"/>
      <p:regular r:id="rId55"/>
      <p:bold r:id="rId56"/>
      <p:italic r:id="rId57"/>
      <p:boldItalic r:id="rId58"/>
    </p:embeddedFont>
    <p:embeddedFont>
      <p:font typeface="Barlow SemiBold" panose="020B060402020202020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Gill Sans" panose="020B0604020202020204" charset="0"/>
      <p:regular r:id="rId67"/>
      <p:bold r:id="rId68"/>
    </p:embeddedFont>
    <p:embeddedFont>
      <p:font typeface="Helvetica Neue" panose="020B0604020202020204" charset="0"/>
      <p:regular r:id="rId69"/>
      <p:bold r:id="rId70"/>
      <p:italic r:id="rId71"/>
      <p:boldItalic r:id="rId72"/>
    </p:embeddedFont>
    <p:embeddedFont>
      <p:font typeface="Helvetica Neue Light" panose="020B0604020202020204" charset="0"/>
      <p:regular r:id="rId73"/>
      <p:bold r:id="rId74"/>
      <p:italic r:id="rId75"/>
      <p:boldItalic r:id="rId76"/>
    </p:embeddedFont>
    <p:embeddedFont>
      <p:font typeface="Hind Madurai" panose="020B0604020202020204" charset="0"/>
      <p:regular r:id="rId77"/>
      <p:bold r:id="rId78"/>
    </p:embeddedFont>
    <p:embeddedFont>
      <p:font typeface="Hind Siliguri" panose="020B0604020202020204" charset="0"/>
      <p:regular r:id="rId79"/>
      <p:bold r:id="rId80"/>
    </p:embeddedFont>
    <p:embeddedFont>
      <p:font typeface="Hind Siliguri Light" panose="020B0604020202020204" charset="0"/>
      <p:regular r:id="rId81"/>
      <p:bold r:id="rId82"/>
    </p:embeddedFont>
    <p:embeddedFont>
      <p:font typeface="Hind Siliguri SemiBold" panose="020B0604020202020204" charset="0"/>
      <p:regular r:id="rId83"/>
      <p:bold r:id="rId84"/>
    </p:embeddedFont>
    <p:embeddedFont>
      <p:font typeface="Ovo" panose="020B0604020202020204" charset="0"/>
      <p:regular r:id="rId85"/>
    </p:embeddedFont>
    <p:embeddedFont>
      <p:font typeface="Source Sans Pro" panose="020B0503030403020204" pitchFamily="34" charset="0"/>
      <p:regular r:id="rId86"/>
      <p:bold r:id="rId87"/>
      <p:italic r:id="rId88"/>
      <p:boldItalic r:id="rId89"/>
    </p:embeddedFont>
    <p:embeddedFont>
      <p:font typeface="Source Sans Pro Light" panose="020B0403030403020204" pitchFamily="34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234087-41FE-46A7-992C-04BDFB3E2415}">
  <a:tblStyle styleId="{A2234087-41FE-46A7-992C-04BDFB3E24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3B6194-706D-47B4-BE50-75FE0189C00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openxmlformats.org/officeDocument/2006/relationships/font" Target="fonts/font26.fntdata"/><Relationship Id="rId84" Type="http://schemas.openxmlformats.org/officeDocument/2006/relationships/font" Target="fonts/font34.fntdata"/><Relationship Id="rId89" Type="http://schemas.openxmlformats.org/officeDocument/2006/relationships/font" Target="fonts/font39.fntdata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font" Target="fonts/font21.fntdata"/><Relationship Id="rId92" Type="http://schemas.openxmlformats.org/officeDocument/2006/relationships/font" Target="fonts/font4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87" Type="http://schemas.openxmlformats.org/officeDocument/2006/relationships/font" Target="fonts/font3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82" Type="http://schemas.openxmlformats.org/officeDocument/2006/relationships/font" Target="fonts/font32.fntdata"/><Relationship Id="rId90" Type="http://schemas.openxmlformats.org/officeDocument/2006/relationships/font" Target="fonts/font40.fntdata"/><Relationship Id="rId95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font" Target="fonts/font30.fntdata"/><Relationship Id="rId85" Type="http://schemas.openxmlformats.org/officeDocument/2006/relationships/font" Target="fonts/font35.fntdata"/><Relationship Id="rId93" Type="http://schemas.openxmlformats.org/officeDocument/2006/relationships/font" Target="fonts/font4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font" Target="fonts/font33.fntdata"/><Relationship Id="rId88" Type="http://schemas.openxmlformats.org/officeDocument/2006/relationships/font" Target="fonts/font38.fntdata"/><Relationship Id="rId91" Type="http://schemas.openxmlformats.org/officeDocument/2006/relationships/font" Target="fonts/font41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font" Target="fonts/font31.fntdata"/><Relationship Id="rId86" Type="http://schemas.openxmlformats.org/officeDocument/2006/relationships/font" Target="fonts/font36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c317644b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c317644b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c317644b87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c317644b87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317644b8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317644b87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c6d77719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c6d77719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6d77719d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c6d77719d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6d77719d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c6d77719d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c90579d8a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c90579d8a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b9f58d2a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b9f58d2a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b9db7e8b8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b9db7e8b8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b9db7e8b8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b9db7e8b8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b9db7e8b8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b9db7e8b8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317644b8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c317644b87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b9db7e8b8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b9db7e8b8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c317644b87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c317644b87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c317644b8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c317644b8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c317644b87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c317644b87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c317644b87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c317644b87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c90579d8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c90579d8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c317644b87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c317644b87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317644b87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317644b87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c317644b87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c317644b87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c317644b87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c317644b87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c37dd412c2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c37dd412c2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c317644b87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c317644b87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c317644b87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c317644b87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c90579d8a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c90579d8a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c37dd412c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c37dd412c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c90579d8a2_0_1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c90579d8a2_0_1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c90579d8a2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c90579d8a2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c90579d8a2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c90579d8a2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90579d8a2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90579d8a2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c90579d8a2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c90579d8a2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c90579d8a2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c90579d8a2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c317644b8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c317644b8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c90579d8a2_0_11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gc90579d8a2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c37dd412c2_0_5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c37dd412c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c37dd412c2_0_5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gc37dd412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c37dd412c2_0_5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c37dd412c2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c37dd412c2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c37dd412c2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317644b87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317644b87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c317644b87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c317644b87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317644b87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317644b87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c317644b8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c317644b8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317644b87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c317644b87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892969" y="133945"/>
            <a:ext cx="73581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Helvetica Neue"/>
              <a:buNone/>
              <a:defRPr sz="3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892969" y="1460004"/>
            <a:ext cx="7358100" cy="3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4567534" y="4875609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 &amp; Subtitle 2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ill Sans"/>
              <a:buNone/>
              <a:defRPr sz="54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 1">
  <p:cSld name="Title &amp; Subtitle 3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714375" y="1071563"/>
            <a:ext cx="7715100" cy="1701000"/>
          </a:xfrm>
          <a:prstGeom prst="rect">
            <a:avLst/>
          </a:prstGeom>
          <a:noFill/>
          <a:ln>
            <a:noFill/>
          </a:ln>
          <a:effectLst>
            <a:outerShdw blurRad="38100" dist="50800" dir="3000000" rotWithShape="0">
              <a:srgbClr val="FFFFFF">
                <a:alpha val="6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6800"/>
              <a:buFont typeface="Ovo"/>
              <a:buNone/>
              <a:defRPr sz="68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714375" y="2826246"/>
            <a:ext cx="7715100" cy="777000"/>
          </a:xfrm>
          <a:prstGeom prst="rect">
            <a:avLst/>
          </a:prstGeom>
          <a:noFill/>
          <a:ln>
            <a:noFill/>
          </a:ln>
          <a:effectLst>
            <a:outerShdw blurRad="38100" dist="50800" dir="3000000" rotWithShape="0">
              <a:srgbClr val="FFFFFF">
                <a:alpha val="6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Ovo"/>
              <a:buNone/>
              <a:defRPr sz="27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Ovo"/>
              <a:buNone/>
              <a:defRPr sz="27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Ovo"/>
              <a:buNone/>
              <a:defRPr sz="27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Ovo"/>
              <a:buNone/>
              <a:defRPr sz="27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Ovo"/>
              <a:buNone/>
              <a:defRPr sz="27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15151"/>
              </a:buClr>
              <a:buSzPts val="2700"/>
              <a:buFont typeface="Palatino"/>
              <a:buChar char="•"/>
              <a:defRPr sz="2700" b="0" i="0" u="none" strike="noStrike" cap="none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100"/>
          </a:xfrm>
          <a:prstGeom prst="rect">
            <a:avLst/>
          </a:prstGeom>
          <a:noFill/>
          <a:ln>
            <a:noFill/>
          </a:ln>
          <a:effectLst>
            <a:outerShdw blurRad="38100" dist="50800" dir="3000000" rotWithShape="0">
              <a:srgbClr val="FFFFFF">
                <a:alpha val="60000"/>
              </a:srgbClr>
            </a:outerShdw>
          </a:effectLst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 b="0" i="0" u="none" strike="noStrike" cap="none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 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/>
            </a:lvl1pPr>
            <a:lvl2pPr lvl="1" rtl="0">
              <a:buNone/>
              <a:defRPr sz="1200"/>
            </a:lvl2pPr>
            <a:lvl3pPr lvl="2" rtl="0">
              <a:buNone/>
              <a:defRPr sz="1200"/>
            </a:lvl3pPr>
            <a:lvl4pPr lvl="3" rtl="0">
              <a:buNone/>
              <a:defRPr sz="1200"/>
            </a:lvl4pPr>
            <a:lvl5pPr lvl="4" rtl="0">
              <a:buNone/>
              <a:defRPr sz="1200"/>
            </a:lvl5pPr>
            <a:lvl6pPr lvl="5" rtl="0">
              <a:buNone/>
              <a:defRPr sz="1200"/>
            </a:lvl6pPr>
            <a:lvl7pPr lvl="6" rtl="0">
              <a:buNone/>
              <a:defRPr sz="1200"/>
            </a:lvl7pPr>
            <a:lvl8pPr lvl="7" rtl="0">
              <a:buNone/>
              <a:defRPr sz="1200"/>
            </a:lvl8pPr>
            <a:lvl9pPr lvl="8" rtl="0"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6370"/>
                </a:srgbClr>
              </a:gs>
              <a:gs pos="50000">
                <a:srgbClr val="FFFFFF">
                  <a:alpha val="0"/>
                  <a:alpha val="46370"/>
                </a:srgbClr>
              </a:gs>
              <a:gs pos="100000">
                <a:schemeClr val="lt1">
                  <a:alpha val="4637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20"/>
          <p:cNvGrpSpPr/>
          <p:nvPr/>
        </p:nvGrpSpPr>
        <p:grpSpPr>
          <a:xfrm rot="10800000" flipH="1">
            <a:off x="341403" y="3124853"/>
            <a:ext cx="8801751" cy="2018725"/>
            <a:chOff x="-4395163" y="751996"/>
            <a:chExt cx="13539073" cy="3105254"/>
          </a:xfrm>
        </p:grpSpPr>
        <p:sp>
          <p:nvSpPr>
            <p:cNvPr id="77" name="Google Shape;77;p20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" name="Google Shape;78;p20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0"/>
            <p:cNvSpPr/>
            <p:nvPr/>
          </p:nvSpPr>
          <p:spPr>
            <a:xfrm>
              <a:off x="-4395163" y="1285649"/>
              <a:ext cx="102288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0"/>
            <p:cNvSpPr/>
            <p:nvPr/>
          </p:nvSpPr>
          <p:spPr>
            <a:xfrm>
              <a:off x="5833500" y="751996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</p:sp>
        <p:sp>
          <p:nvSpPr>
            <p:cNvPr id="81" name="Google Shape;81;p20"/>
            <p:cNvSpPr/>
            <p:nvPr/>
          </p:nvSpPr>
          <p:spPr>
            <a:xfrm>
              <a:off x="6572284" y="752119"/>
              <a:ext cx="2571600" cy="2115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0"/>
            <p:cNvSpPr/>
            <p:nvPr/>
          </p:nvSpPr>
          <p:spPr>
            <a:xfrm>
              <a:off x="-4395163" y="1285742"/>
              <a:ext cx="10228800" cy="2118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20"/>
          <p:cNvSpPr txBox="1">
            <a:spLocks noGrp="1"/>
          </p:cNvSpPr>
          <p:nvPr>
            <p:ph type="ctrTitle"/>
          </p:nvPr>
        </p:nvSpPr>
        <p:spPr>
          <a:xfrm>
            <a:off x="614975" y="3124850"/>
            <a:ext cx="6058800" cy="15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21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86" name="Google Shape;86;p21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" name="Google Shape;87;p21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1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1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90" name="Google Shape;90;p21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1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21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22"/>
          <p:cNvGrpSpPr/>
          <p:nvPr/>
        </p:nvGrpSpPr>
        <p:grpSpPr>
          <a:xfrm>
            <a:off x="381000" y="380950"/>
            <a:ext cx="8762909" cy="4384250"/>
            <a:chOff x="381000" y="380950"/>
            <a:chExt cx="8762909" cy="4384250"/>
          </a:xfrm>
        </p:grpSpPr>
        <p:sp>
          <p:nvSpPr>
            <p:cNvPr id="96" name="Google Shape;96;p22"/>
            <p:cNvSpPr/>
            <p:nvPr/>
          </p:nvSpPr>
          <p:spPr>
            <a:xfrm>
              <a:off x="5829300" y="380950"/>
              <a:ext cx="746875" cy="4382725"/>
            </a:xfrm>
            <a:custGeom>
              <a:avLst/>
              <a:gdLst/>
              <a:ahLst/>
              <a:cxnLst/>
              <a:rect l="l" t="t" r="r" b="b"/>
              <a:pathLst>
                <a:path w="29875" h="175309" extrusionOk="0">
                  <a:moveTo>
                    <a:pt x="29713" y="25517"/>
                  </a:moveTo>
                  <a:lnTo>
                    <a:pt x="0" y="0"/>
                  </a:lnTo>
                  <a:lnTo>
                    <a:pt x="100" y="175309"/>
                  </a:lnTo>
                  <a:lnTo>
                    <a:pt x="29875" y="1283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" name="Google Shape;97;p22"/>
            <p:cNvSpPr/>
            <p:nvPr/>
          </p:nvSpPr>
          <p:spPr>
            <a:xfrm>
              <a:off x="5830600" y="3379100"/>
              <a:ext cx="741675" cy="1384575"/>
            </a:xfrm>
            <a:custGeom>
              <a:avLst/>
              <a:gdLst/>
              <a:ahLst/>
              <a:cxnLst/>
              <a:rect l="l" t="t" r="r" b="b"/>
              <a:pathLst>
                <a:path w="29667" h="55383" extrusionOk="0">
                  <a:moveTo>
                    <a:pt x="29513" y="0"/>
                  </a:moveTo>
                  <a:lnTo>
                    <a:pt x="0" y="46895"/>
                  </a:lnTo>
                  <a:lnTo>
                    <a:pt x="0" y="55383"/>
                  </a:lnTo>
                  <a:lnTo>
                    <a:pt x="29667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98" name="Google Shape;98;p22"/>
            <p:cNvSpPr/>
            <p:nvPr/>
          </p:nvSpPr>
          <p:spPr>
            <a:xfrm rot="10800000">
              <a:off x="6572309" y="1017613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2"/>
            <p:cNvSpPr/>
            <p:nvPr/>
          </p:nvSpPr>
          <p:spPr>
            <a:xfrm rot="10800000">
              <a:off x="381000" y="381000"/>
              <a:ext cx="5452500" cy="4384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6572284" y="3377858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381000" y="45506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2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03" name="Google Shape;103;p22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1105629" y="1039525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▸"/>
              <a:defRPr sz="3000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▹"/>
              <a:defRPr sz="3000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/>
          <p:nvPr/>
        </p:nvSpPr>
        <p:spPr>
          <a:xfrm>
            <a:off x="723450" y="720725"/>
            <a:ext cx="3810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endParaRPr sz="9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23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10" name="Google Shape;110;p23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23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13" name="Google Shape;113;p23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14" name="Google Shape;114;p23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15" name="Google Shape;115;p23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3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117;p23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18" name="Google Shape;118;p23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119" name="Google Shape;119;p23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3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4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26" name="Google Shape;126;p24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1" name="Google Shape;131;p24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132" name="Google Shape;132;p24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4" name="Google Shape;134;p24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 type="twoColTx">
  <p:cSld name="TITLE_AND_TWO_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5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137" name="Google Shape;137;p25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700" scaled="0"/>
            </a:gradFill>
            <a:ln>
              <a:noFill/>
            </a:ln>
          </p:spPr>
        </p:sp>
        <p:sp>
          <p:nvSpPr>
            <p:cNvPr id="138" name="Google Shape;138;p25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6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45" name="Google Shape;145;p26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26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48" name="Google Shape;148;p26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49" name="Google Shape;149;p26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50" name="Google Shape;150;p26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6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26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53" name="Google Shape;153;p26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154" name="Google Shape;154;p26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6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2"/>
          </p:nvPr>
        </p:nvSpPr>
        <p:spPr>
          <a:xfrm>
            <a:off x="2949570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3"/>
          </p:nvPr>
        </p:nvSpPr>
        <p:spPr>
          <a:xfrm>
            <a:off x="5284165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7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63" name="Google Shape;163;p27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27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66" name="Google Shape;166;p27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67" name="Google Shape;167;p27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68" name="Google Shape;168;p27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7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70;p27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71" name="Google Shape;171;p27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172" name="Google Shape;172;p27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7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/>
          <p:nvPr/>
        </p:nvSpPr>
        <p:spPr>
          <a:xfrm rot="10800000">
            <a:off x="7365397" y="75"/>
            <a:ext cx="724800" cy="10557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28"/>
          <p:cNvGrpSpPr/>
          <p:nvPr/>
        </p:nvGrpSpPr>
        <p:grpSpPr>
          <a:xfrm>
            <a:off x="8" y="4674804"/>
            <a:ext cx="8088217" cy="468805"/>
            <a:chOff x="8" y="4674804"/>
            <a:chExt cx="8088217" cy="468805"/>
          </a:xfrm>
        </p:grpSpPr>
        <p:sp>
          <p:nvSpPr>
            <p:cNvPr id="179" name="Google Shape;179;p28"/>
            <p:cNvSpPr/>
            <p:nvPr/>
          </p:nvSpPr>
          <p:spPr>
            <a:xfrm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1" name="Google Shape;181;p28"/>
            <p:cNvSpPr/>
            <p:nvPr/>
          </p:nvSpPr>
          <p:spPr>
            <a:xfrm rot="10800000">
              <a:off x="633825" y="4674850"/>
              <a:ext cx="7454400" cy="3312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73000">
                  <a:schemeClr val="accent6"/>
                </a:gs>
                <a:gs pos="100000">
                  <a:srgbClr val="C3CFDE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2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3" name="Google Shape;183;p28"/>
          <p:cNvGrpSpPr/>
          <p:nvPr/>
        </p:nvGrpSpPr>
        <p:grpSpPr>
          <a:xfrm>
            <a:off x="8090200" y="0"/>
            <a:ext cx="1053910" cy="1053917"/>
            <a:chOff x="8090200" y="0"/>
            <a:chExt cx="1053910" cy="1053917"/>
          </a:xfrm>
        </p:grpSpPr>
        <p:sp>
          <p:nvSpPr>
            <p:cNvPr id="184" name="Google Shape;184;p28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8090200" y="967217"/>
              <a:ext cx="1053900" cy="867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814200" y="4674800"/>
            <a:ext cx="7104000" cy="32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87" name="Google Shape;187;p28"/>
          <p:cNvSpPr/>
          <p:nvPr/>
        </p:nvSpPr>
        <p:spPr>
          <a:xfrm>
            <a:off x="7366400" y="0"/>
            <a:ext cx="723250" cy="1051175"/>
          </a:xfrm>
          <a:custGeom>
            <a:avLst/>
            <a:gdLst/>
            <a:ahLst/>
            <a:cxnLst/>
            <a:rect l="l" t="t" r="r" b="b"/>
            <a:pathLst>
              <a:path w="28930" h="42047" extrusionOk="0">
                <a:moveTo>
                  <a:pt x="0" y="0"/>
                </a:moveTo>
                <a:lnTo>
                  <a:pt x="28930" y="42047"/>
                </a:lnTo>
                <a:lnTo>
                  <a:pt x="28930" y="38739"/>
                </a:lnTo>
                <a:lnTo>
                  <a:pt x="2908" y="74"/>
                </a:lnTo>
                <a:close/>
              </a:path>
            </a:pathLst>
          </a:custGeom>
          <a:solidFill>
            <a:srgbClr val="001F46">
              <a:alpha val="201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9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90" name="Google Shape;190;p29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3" name="Google Shape;193;p29"/>
          <p:cNvGrpSpPr/>
          <p:nvPr/>
        </p:nvGrpSpPr>
        <p:grpSpPr>
          <a:xfrm rot="10800000">
            <a:off x="125800" y="4"/>
            <a:ext cx="9018200" cy="468805"/>
            <a:chOff x="8" y="4674804"/>
            <a:chExt cx="9018200" cy="468805"/>
          </a:xfrm>
        </p:grpSpPr>
        <p:sp>
          <p:nvSpPr>
            <p:cNvPr id="194" name="Google Shape;194;p29"/>
            <p:cNvSpPr/>
            <p:nvPr/>
          </p:nvSpPr>
          <p:spPr>
            <a:xfrm rot="10800000"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6" name="Google Shape;196;p29"/>
            <p:cNvSpPr/>
            <p:nvPr/>
          </p:nvSpPr>
          <p:spPr>
            <a:xfrm rot="10800000">
              <a:off x="633808" y="4674838"/>
              <a:ext cx="8384400" cy="331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ribbon">
  <p:cSld name="BLANK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0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99" name="Google Shape;199;p30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30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2" name="Google Shape;202;p30"/>
          <p:cNvGrpSpPr/>
          <p:nvPr/>
        </p:nvGrpSpPr>
        <p:grpSpPr>
          <a:xfrm rot="10800000">
            <a:off x="0" y="-47"/>
            <a:ext cx="9144000" cy="5157522"/>
            <a:chOff x="8" y="-13862"/>
            <a:chExt cx="9144000" cy="5157522"/>
          </a:xfrm>
        </p:grpSpPr>
        <p:sp>
          <p:nvSpPr>
            <p:cNvPr id="203" name="Google Shape;203;p30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" name="Google Shape;205;p30"/>
            <p:cNvSpPr/>
            <p:nvPr/>
          </p:nvSpPr>
          <p:spPr>
            <a:xfrm rot="10800000">
              <a:off x="633908" y="382913"/>
              <a:ext cx="8510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892969" y="133945"/>
            <a:ext cx="73581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Gill Sans"/>
              <a:buNone/>
              <a:defRPr sz="5400">
                <a:latin typeface="Gill Sans"/>
                <a:ea typeface="Gill Sans"/>
                <a:cs typeface="Gill Sans"/>
                <a:sym typeface="Gil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1"/>
          </p:nvPr>
        </p:nvSpPr>
        <p:spPr>
          <a:xfrm>
            <a:off x="892969" y="1460004"/>
            <a:ext cx="7358100" cy="3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lvl="0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Gill Sans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Gill Sans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Gill Sans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Gill Sans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Gill Sans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000000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1pPr>
            <a:lvl2pPr marL="914400" lvl="1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marL="1828800" lvl="3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marL="2286000" lvl="4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>
            <a:spLocks noGrp="1"/>
          </p:cNvSpPr>
          <p:nvPr>
            <p:ph type="pic" idx="2"/>
          </p:nvPr>
        </p:nvSpPr>
        <p:spPr>
          <a:xfrm>
            <a:off x="-667865" y="0"/>
            <a:ext cx="10479900" cy="5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>
            <a:spLocks noGrp="1"/>
          </p:cNvSpPr>
          <p:nvPr>
            <p:ph type="pic" idx="2"/>
          </p:nvPr>
        </p:nvSpPr>
        <p:spPr>
          <a:xfrm>
            <a:off x="1140531" y="152455"/>
            <a:ext cx="68580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1"/>
          </p:nvPr>
        </p:nvSpPr>
        <p:spPr>
          <a:xfrm>
            <a:off x="892969" y="4299645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Gill Sans"/>
              <a:buNone/>
              <a:defRPr sz="5400">
                <a:latin typeface="Gill Sans"/>
                <a:ea typeface="Gill Sans"/>
                <a:cs typeface="Gill Sans"/>
                <a:sym typeface="Gil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  <a:defRPr sz="23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  <a:defRPr sz="23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  <a:defRPr sz="23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  <a:defRPr sz="23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  <a:defRPr sz="23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body" idx="1"/>
          </p:nvPr>
        </p:nvSpPr>
        <p:spPr>
          <a:xfrm>
            <a:off x="892969" y="2658814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892969" y="1701105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>
            <a:spLocks noGrp="1"/>
          </p:cNvSpPr>
          <p:nvPr>
            <p:ph type="pic" idx="2"/>
          </p:nvPr>
        </p:nvSpPr>
        <p:spPr>
          <a:xfrm>
            <a:off x="1591717" y="323701"/>
            <a:ext cx="8719800" cy="4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title"/>
          </p:nvPr>
        </p:nvSpPr>
        <p:spPr>
          <a:xfrm>
            <a:off x="669727" y="334863"/>
            <a:ext cx="3750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  <a:defRPr sz="3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body" idx="1"/>
          </p:nvPr>
        </p:nvSpPr>
        <p:spPr>
          <a:xfrm>
            <a:off x="669727" y="2491383"/>
            <a:ext cx="3750600" cy="21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>
            <a:spLocks noGrp="1"/>
          </p:cNvSpPr>
          <p:nvPr>
            <p:ph type="pic" idx="2"/>
          </p:nvPr>
        </p:nvSpPr>
        <p:spPr>
          <a:xfrm>
            <a:off x="2873127" y="1364009"/>
            <a:ext cx="66303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37506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  <a:defRPr sz="1800"/>
            </a:lvl1pPr>
            <a:lvl2pPr marL="914400" lvl="1" indent="-3937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  <a:defRPr sz="1800"/>
            </a:lvl2pPr>
            <a:lvl3pPr marL="1371600" lvl="2" indent="-3937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  <a:defRPr sz="1800"/>
            </a:lvl3pPr>
            <a:lvl4pPr marL="1828800" lvl="3" indent="-3937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  <a:defRPr sz="1800"/>
            </a:lvl4pPr>
            <a:lvl5pPr marL="2286000" lvl="4" indent="-3937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•"/>
              <a:defRPr sz="1800"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body" idx="1"/>
          </p:nvPr>
        </p:nvSpPr>
        <p:spPr>
          <a:xfrm>
            <a:off x="669727" y="669727"/>
            <a:ext cx="7804500" cy="3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1pPr>
            <a:lvl2pPr marL="914400" lvl="1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marL="1828800" lvl="3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marL="2286000" lvl="4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>
            <a:spLocks noGrp="1"/>
          </p:cNvSpPr>
          <p:nvPr>
            <p:ph type="pic" idx="2"/>
          </p:nvPr>
        </p:nvSpPr>
        <p:spPr>
          <a:xfrm>
            <a:off x="4697016" y="2652117"/>
            <a:ext cx="4257000" cy="21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9" name="Google Shape;259;p45"/>
          <p:cNvSpPr>
            <a:spLocks noGrp="1"/>
          </p:cNvSpPr>
          <p:nvPr>
            <p:ph type="pic" idx="3"/>
          </p:nvPr>
        </p:nvSpPr>
        <p:spPr>
          <a:xfrm>
            <a:off x="4572000" y="468809"/>
            <a:ext cx="4125600" cy="20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0" name="Google Shape;260;p45"/>
          <p:cNvSpPr>
            <a:spLocks noGrp="1"/>
          </p:cNvSpPr>
          <p:nvPr>
            <p:ph type="pic" idx="4"/>
          </p:nvPr>
        </p:nvSpPr>
        <p:spPr>
          <a:xfrm>
            <a:off x="-1669852" y="468809"/>
            <a:ext cx="8425200" cy="4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body" idx="1"/>
          </p:nvPr>
        </p:nvSpPr>
        <p:spPr>
          <a:xfrm>
            <a:off x="892969" y="3355330"/>
            <a:ext cx="73581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500" i="1"/>
            </a:lvl1pPr>
            <a:lvl2pPr marL="914400" lvl="1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marL="1828800" lvl="3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marL="2286000" lvl="4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body" idx="2"/>
          </p:nvPr>
        </p:nvSpPr>
        <p:spPr>
          <a:xfrm>
            <a:off x="892969" y="2250235"/>
            <a:ext cx="73581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marL="1828800" lvl="3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marL="2286000" lvl="4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>
            <a:spLocks noGrp="1"/>
          </p:cNvSpPr>
          <p:nvPr>
            <p:ph type="sldNum" idx="12"/>
          </p:nvPr>
        </p:nvSpPr>
        <p:spPr>
          <a:xfrm>
            <a:off x="4446984" y="4862215"/>
            <a:ext cx="2412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Palatino"/>
              <a:buNone/>
              <a:defRPr sz="1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ill Sans"/>
              <a:buNone/>
              <a:defRPr sz="5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8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ill Sans"/>
              <a:buNone/>
              <a:defRPr sz="2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8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title"/>
          </p:nvPr>
        </p:nvSpPr>
        <p:spPr>
          <a:xfrm>
            <a:off x="714375" y="1071563"/>
            <a:ext cx="7715100" cy="1701300"/>
          </a:xfrm>
          <a:prstGeom prst="rect">
            <a:avLst/>
          </a:prstGeom>
          <a:noFill/>
          <a:ln>
            <a:noFill/>
          </a:ln>
          <a:effectLst>
            <a:outerShdw blurRad="38100" dist="50800" dir="3000000" rotWithShape="0">
              <a:srgbClr val="FFFFFF">
                <a:alpha val="60000"/>
              </a:srgbClr>
            </a:outerShdw>
          </a:effectLst>
        </p:spPr>
        <p:txBody>
          <a:bodyPr spcFirstLastPara="1" wrap="square" lIns="32750" tIns="32750" rIns="32750" bIns="32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6800"/>
              <a:buFont typeface="Ovo"/>
              <a:buNone/>
              <a:defRPr sz="68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9"/>
          <p:cNvSpPr txBox="1">
            <a:spLocks noGrp="1"/>
          </p:cNvSpPr>
          <p:nvPr>
            <p:ph type="body" idx="1"/>
          </p:nvPr>
        </p:nvSpPr>
        <p:spPr>
          <a:xfrm>
            <a:off x="714375" y="2826246"/>
            <a:ext cx="7715100" cy="777000"/>
          </a:xfrm>
          <a:prstGeom prst="rect">
            <a:avLst/>
          </a:prstGeom>
          <a:noFill/>
          <a:ln>
            <a:noFill/>
          </a:ln>
          <a:effectLst>
            <a:outerShdw blurRad="38100" dist="50800" dir="3000000" rotWithShape="0">
              <a:srgbClr val="FFFFFF">
                <a:alpha val="60000"/>
              </a:srgbClr>
            </a:outerShdw>
          </a:effectLst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9A85"/>
              </a:buClr>
              <a:buSzPts val="2700"/>
              <a:buFont typeface="Ovo"/>
              <a:buNone/>
              <a:defRPr sz="27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9A85"/>
              </a:buClr>
              <a:buSzPts val="2700"/>
              <a:buFont typeface="Ovo"/>
              <a:buNone/>
              <a:defRPr sz="27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9A85"/>
              </a:buClr>
              <a:buSzPts val="2700"/>
              <a:buFont typeface="Ovo"/>
              <a:buNone/>
              <a:defRPr sz="27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9A85"/>
              </a:buClr>
              <a:buSzPts val="2700"/>
              <a:buFont typeface="Ovo"/>
              <a:buNone/>
              <a:defRPr sz="27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9A85"/>
              </a:buClr>
              <a:buSzPts val="2700"/>
              <a:buFont typeface="Ovo"/>
              <a:buNone/>
              <a:defRPr sz="27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9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400"/>
          </a:xfrm>
          <a:prstGeom prst="rect">
            <a:avLst/>
          </a:prstGeom>
          <a:noFill/>
          <a:ln>
            <a:noFill/>
          </a:ln>
          <a:effectLst>
            <a:outerShdw blurRad="38100" dist="50800" dir="3000000" rotWithShape="0">
              <a:srgbClr val="FFFFFF">
                <a:alpha val="60000"/>
              </a:srgbClr>
            </a:outerShdw>
          </a:effectLst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200"/>
              <a:buFont typeface="Ovo"/>
              <a:buNone/>
              <a:defRPr sz="1200">
                <a:solidFill>
                  <a:srgbClr val="51515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6370"/>
                </a:srgbClr>
              </a:gs>
              <a:gs pos="50000">
                <a:srgbClr val="FFFFFF">
                  <a:alpha val="0"/>
                  <a:alpha val="46370"/>
                </a:srgbClr>
              </a:gs>
              <a:gs pos="100000">
                <a:schemeClr val="lt1">
                  <a:alpha val="4637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51"/>
          <p:cNvGrpSpPr/>
          <p:nvPr/>
        </p:nvGrpSpPr>
        <p:grpSpPr>
          <a:xfrm rot="10800000" flipH="1">
            <a:off x="341403" y="3124853"/>
            <a:ext cx="8801751" cy="2018725"/>
            <a:chOff x="-4395163" y="751996"/>
            <a:chExt cx="13539073" cy="3105254"/>
          </a:xfrm>
        </p:grpSpPr>
        <p:sp>
          <p:nvSpPr>
            <p:cNvPr id="283" name="Google Shape;283;p51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4" name="Google Shape;284;p51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1"/>
            <p:cNvSpPr/>
            <p:nvPr/>
          </p:nvSpPr>
          <p:spPr>
            <a:xfrm>
              <a:off x="-4395163" y="1285649"/>
              <a:ext cx="102288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1"/>
            <p:cNvSpPr/>
            <p:nvPr/>
          </p:nvSpPr>
          <p:spPr>
            <a:xfrm>
              <a:off x="5833500" y="751996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</p:sp>
        <p:sp>
          <p:nvSpPr>
            <p:cNvPr id="287" name="Google Shape;287;p51"/>
            <p:cNvSpPr/>
            <p:nvPr/>
          </p:nvSpPr>
          <p:spPr>
            <a:xfrm>
              <a:off x="6572284" y="752119"/>
              <a:ext cx="2571600" cy="2115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1"/>
            <p:cNvSpPr/>
            <p:nvPr/>
          </p:nvSpPr>
          <p:spPr>
            <a:xfrm>
              <a:off x="-4395163" y="1285742"/>
              <a:ext cx="10228800" cy="2118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51"/>
          <p:cNvSpPr txBox="1">
            <a:spLocks noGrp="1"/>
          </p:cNvSpPr>
          <p:nvPr>
            <p:ph type="ctrTitle"/>
          </p:nvPr>
        </p:nvSpPr>
        <p:spPr>
          <a:xfrm>
            <a:off x="614975" y="3124850"/>
            <a:ext cx="6058800" cy="15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52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292" name="Google Shape;292;p52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3" name="Google Shape;293;p52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2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2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296" name="Google Shape;296;p52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2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52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53"/>
          <p:cNvGrpSpPr/>
          <p:nvPr/>
        </p:nvGrpSpPr>
        <p:grpSpPr>
          <a:xfrm>
            <a:off x="381000" y="380950"/>
            <a:ext cx="8762909" cy="4384250"/>
            <a:chOff x="381000" y="380950"/>
            <a:chExt cx="8762909" cy="4384250"/>
          </a:xfrm>
        </p:grpSpPr>
        <p:sp>
          <p:nvSpPr>
            <p:cNvPr id="302" name="Google Shape;302;p53"/>
            <p:cNvSpPr/>
            <p:nvPr/>
          </p:nvSpPr>
          <p:spPr>
            <a:xfrm>
              <a:off x="5829300" y="380950"/>
              <a:ext cx="746875" cy="4382725"/>
            </a:xfrm>
            <a:custGeom>
              <a:avLst/>
              <a:gdLst/>
              <a:ahLst/>
              <a:cxnLst/>
              <a:rect l="l" t="t" r="r" b="b"/>
              <a:pathLst>
                <a:path w="29875" h="175309" extrusionOk="0">
                  <a:moveTo>
                    <a:pt x="29713" y="25517"/>
                  </a:moveTo>
                  <a:lnTo>
                    <a:pt x="0" y="0"/>
                  </a:lnTo>
                  <a:lnTo>
                    <a:pt x="100" y="175309"/>
                  </a:lnTo>
                  <a:lnTo>
                    <a:pt x="29875" y="1283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3" name="Google Shape;303;p53"/>
            <p:cNvSpPr/>
            <p:nvPr/>
          </p:nvSpPr>
          <p:spPr>
            <a:xfrm>
              <a:off x="5830600" y="3379100"/>
              <a:ext cx="741675" cy="1384575"/>
            </a:xfrm>
            <a:custGeom>
              <a:avLst/>
              <a:gdLst/>
              <a:ahLst/>
              <a:cxnLst/>
              <a:rect l="l" t="t" r="r" b="b"/>
              <a:pathLst>
                <a:path w="29667" h="55383" extrusionOk="0">
                  <a:moveTo>
                    <a:pt x="29513" y="0"/>
                  </a:moveTo>
                  <a:lnTo>
                    <a:pt x="0" y="46895"/>
                  </a:lnTo>
                  <a:lnTo>
                    <a:pt x="0" y="55383"/>
                  </a:lnTo>
                  <a:lnTo>
                    <a:pt x="29667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304" name="Google Shape;304;p53"/>
            <p:cNvSpPr/>
            <p:nvPr/>
          </p:nvSpPr>
          <p:spPr>
            <a:xfrm rot="10800000">
              <a:off x="6572309" y="1017613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3"/>
            <p:cNvSpPr/>
            <p:nvPr/>
          </p:nvSpPr>
          <p:spPr>
            <a:xfrm rot="10800000">
              <a:off x="381000" y="381000"/>
              <a:ext cx="5452500" cy="4384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3"/>
            <p:cNvSpPr/>
            <p:nvPr/>
          </p:nvSpPr>
          <p:spPr>
            <a:xfrm>
              <a:off x="6572284" y="3377858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3"/>
            <p:cNvSpPr/>
            <p:nvPr/>
          </p:nvSpPr>
          <p:spPr>
            <a:xfrm>
              <a:off x="381000" y="45506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53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309" name="Google Shape;309;p53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3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53"/>
          <p:cNvSpPr txBox="1">
            <a:spLocks noGrp="1"/>
          </p:cNvSpPr>
          <p:nvPr>
            <p:ph type="body" idx="1"/>
          </p:nvPr>
        </p:nvSpPr>
        <p:spPr>
          <a:xfrm>
            <a:off x="1105629" y="1039525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▸"/>
              <a:defRPr sz="3000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▹"/>
              <a:defRPr sz="3000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53"/>
          <p:cNvSpPr txBox="1"/>
          <p:nvPr/>
        </p:nvSpPr>
        <p:spPr>
          <a:xfrm>
            <a:off x="723450" y="720725"/>
            <a:ext cx="3810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endParaRPr sz="9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3" name="Google Shape;313;p53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4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316" name="Google Shape;316;p54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4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54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319" name="Google Shape;319;p54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320" name="Google Shape;320;p54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321" name="Google Shape;321;p54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54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54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324" name="Google Shape;324;p54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325" name="Google Shape;325;p54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4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" name="Google Shape;327;p54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4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5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55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332" name="Google Shape;332;p55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5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55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5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7" name="Google Shape;337;p55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338" name="Google Shape;338;p55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5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0" name="Google Shape;340;p55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 type="twoColTx">
  <p:cSld name="TITLE_AND_TWO_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6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343" name="Google Shape;343;p56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344" name="Google Shape;344;p56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6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56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6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48" name="Google Shape;348;p56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">
  <p:cSld name="TITLE_AND_TWO_COLUMNS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57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351" name="Google Shape;351;p57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352" name="Google Shape;352;p57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7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57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7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6" name="Google Shape;356;p57"/>
          <p:cNvSpPr txBox="1">
            <a:spLocks noGrp="1"/>
          </p:cNvSpPr>
          <p:nvPr>
            <p:ph type="body" idx="2"/>
          </p:nvPr>
        </p:nvSpPr>
        <p:spPr>
          <a:xfrm>
            <a:off x="2949570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7" name="Google Shape;357;p57"/>
          <p:cNvSpPr txBox="1">
            <a:spLocks noGrp="1"/>
          </p:cNvSpPr>
          <p:nvPr>
            <p:ph type="body" idx="3"/>
          </p:nvPr>
        </p:nvSpPr>
        <p:spPr>
          <a:xfrm>
            <a:off x="5284165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" type="titleOnly">
  <p:cSld name="TITLE_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58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361" name="Google Shape;361;p58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362" name="Google Shape;362;p58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8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58"/>
          <p:cNvSpPr txBox="1">
            <a:spLocks noGrp="1"/>
          </p:cNvSpPr>
          <p:nvPr>
            <p:ph type="title" idx="2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9"/>
          <p:cNvSpPr/>
          <p:nvPr/>
        </p:nvSpPr>
        <p:spPr>
          <a:xfrm rot="10800000">
            <a:off x="7365397" y="75"/>
            <a:ext cx="724800" cy="10557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59"/>
          <p:cNvGrpSpPr/>
          <p:nvPr/>
        </p:nvGrpSpPr>
        <p:grpSpPr>
          <a:xfrm>
            <a:off x="8" y="4674804"/>
            <a:ext cx="8088217" cy="468805"/>
            <a:chOff x="8" y="4674804"/>
            <a:chExt cx="8088217" cy="468805"/>
          </a:xfrm>
        </p:grpSpPr>
        <p:sp>
          <p:nvSpPr>
            <p:cNvPr id="368" name="Google Shape;368;p59"/>
            <p:cNvSpPr/>
            <p:nvPr/>
          </p:nvSpPr>
          <p:spPr>
            <a:xfrm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9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0" name="Google Shape;370;p59"/>
            <p:cNvSpPr/>
            <p:nvPr/>
          </p:nvSpPr>
          <p:spPr>
            <a:xfrm rot="10800000">
              <a:off x="633825" y="4674850"/>
              <a:ext cx="7454400" cy="3312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73000">
                  <a:schemeClr val="accent6"/>
                </a:gs>
                <a:gs pos="100000">
                  <a:srgbClr val="C3CFDE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5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2" name="Google Shape;372;p59"/>
          <p:cNvGrpSpPr/>
          <p:nvPr/>
        </p:nvGrpSpPr>
        <p:grpSpPr>
          <a:xfrm>
            <a:off x="8090200" y="0"/>
            <a:ext cx="1053910" cy="1053917"/>
            <a:chOff x="8090200" y="0"/>
            <a:chExt cx="1053910" cy="1053917"/>
          </a:xfrm>
        </p:grpSpPr>
        <p:sp>
          <p:nvSpPr>
            <p:cNvPr id="373" name="Google Shape;373;p59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9"/>
            <p:cNvSpPr/>
            <p:nvPr/>
          </p:nvSpPr>
          <p:spPr>
            <a:xfrm>
              <a:off x="8090200" y="967217"/>
              <a:ext cx="1053900" cy="867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59"/>
          <p:cNvSpPr txBox="1">
            <a:spLocks noGrp="1"/>
          </p:cNvSpPr>
          <p:nvPr>
            <p:ph type="body" idx="1"/>
          </p:nvPr>
        </p:nvSpPr>
        <p:spPr>
          <a:xfrm>
            <a:off x="814200" y="4674800"/>
            <a:ext cx="7104000" cy="32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376" name="Google Shape;376;p59"/>
          <p:cNvSpPr/>
          <p:nvPr/>
        </p:nvSpPr>
        <p:spPr>
          <a:xfrm>
            <a:off x="7366400" y="0"/>
            <a:ext cx="723250" cy="1051175"/>
          </a:xfrm>
          <a:custGeom>
            <a:avLst/>
            <a:gdLst/>
            <a:ahLst/>
            <a:cxnLst/>
            <a:rect l="l" t="t" r="r" b="b"/>
            <a:pathLst>
              <a:path w="28930" h="42047" extrusionOk="0">
                <a:moveTo>
                  <a:pt x="0" y="0"/>
                </a:moveTo>
                <a:lnTo>
                  <a:pt x="28930" y="42047"/>
                </a:lnTo>
                <a:lnTo>
                  <a:pt x="28930" y="38739"/>
                </a:lnTo>
                <a:lnTo>
                  <a:pt x="2908" y="74"/>
                </a:lnTo>
                <a:close/>
              </a:path>
            </a:pathLst>
          </a:custGeom>
          <a:solidFill>
            <a:srgbClr val="001F46">
              <a:alpha val="201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60"/>
          <p:cNvGrpSpPr/>
          <p:nvPr/>
        </p:nvGrpSpPr>
        <p:grpSpPr>
          <a:xfrm rot="10800000">
            <a:off x="125800" y="4"/>
            <a:ext cx="9018200" cy="468805"/>
            <a:chOff x="8" y="4674804"/>
            <a:chExt cx="9018200" cy="468805"/>
          </a:xfrm>
        </p:grpSpPr>
        <p:sp>
          <p:nvSpPr>
            <p:cNvPr id="379" name="Google Shape;379;p60"/>
            <p:cNvSpPr/>
            <p:nvPr/>
          </p:nvSpPr>
          <p:spPr>
            <a:xfrm rot="10800000"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100000">
                  <a:srgbClr val="C0192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0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EF1620"/>
                </a:gs>
                <a:gs pos="100000">
                  <a:srgbClr val="C0192B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81" name="Google Shape;381;p60"/>
            <p:cNvSpPr/>
            <p:nvPr/>
          </p:nvSpPr>
          <p:spPr>
            <a:xfrm rot="10800000">
              <a:off x="633808" y="4674838"/>
              <a:ext cx="8384400" cy="3312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100000">
                  <a:srgbClr val="C0192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61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384" name="Google Shape;384;p61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1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61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7" name="Google Shape;387;p61"/>
          <p:cNvGrpSpPr/>
          <p:nvPr/>
        </p:nvGrpSpPr>
        <p:grpSpPr>
          <a:xfrm rot="10800000">
            <a:off x="125800" y="4"/>
            <a:ext cx="9018200" cy="468805"/>
            <a:chOff x="8" y="4674804"/>
            <a:chExt cx="9018200" cy="468805"/>
          </a:xfrm>
        </p:grpSpPr>
        <p:sp>
          <p:nvSpPr>
            <p:cNvPr id="388" name="Google Shape;388;p61"/>
            <p:cNvSpPr/>
            <p:nvPr/>
          </p:nvSpPr>
          <p:spPr>
            <a:xfrm rot="10800000"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1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390" name="Google Shape;390;p61"/>
            <p:cNvSpPr/>
            <p:nvPr/>
          </p:nvSpPr>
          <p:spPr>
            <a:xfrm rot="10800000">
              <a:off x="633808" y="4674838"/>
              <a:ext cx="8384400" cy="331200"/>
            </a:xfrm>
            <a:prstGeom prst="rect">
              <a:avLst/>
            </a:pr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2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62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393" name="Google Shape;393;p62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2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62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6" name="Google Shape;396;p62"/>
          <p:cNvGrpSpPr/>
          <p:nvPr/>
        </p:nvGrpSpPr>
        <p:grpSpPr>
          <a:xfrm rot="10800000">
            <a:off x="125800" y="4"/>
            <a:ext cx="9018200" cy="468805"/>
            <a:chOff x="8" y="4674804"/>
            <a:chExt cx="9018200" cy="468805"/>
          </a:xfrm>
        </p:grpSpPr>
        <p:sp>
          <p:nvSpPr>
            <p:cNvPr id="397" name="Google Shape;397;p62"/>
            <p:cNvSpPr/>
            <p:nvPr/>
          </p:nvSpPr>
          <p:spPr>
            <a:xfrm rot="10800000"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2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399" name="Google Shape;399;p62"/>
            <p:cNvSpPr/>
            <p:nvPr/>
          </p:nvSpPr>
          <p:spPr>
            <a:xfrm rot="10800000">
              <a:off x="633808" y="4674838"/>
              <a:ext cx="8384400" cy="331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ribbon">
  <p:cSld name="BLANK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63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02" name="Google Shape;402;p63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3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63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5" name="Google Shape;405;p63"/>
          <p:cNvGrpSpPr/>
          <p:nvPr/>
        </p:nvGrpSpPr>
        <p:grpSpPr>
          <a:xfrm rot="10800000">
            <a:off x="0" y="-47"/>
            <a:ext cx="9144000" cy="5157522"/>
            <a:chOff x="8" y="-13862"/>
            <a:chExt cx="9144000" cy="5157522"/>
          </a:xfrm>
        </p:grpSpPr>
        <p:sp>
          <p:nvSpPr>
            <p:cNvPr id="406" name="Google Shape;406;p63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3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8" name="Google Shape;408;p63"/>
            <p:cNvSpPr/>
            <p:nvPr/>
          </p:nvSpPr>
          <p:spPr>
            <a:xfrm rot="10800000">
              <a:off x="633908" y="382913"/>
              <a:ext cx="8510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6370"/>
                </a:srgbClr>
              </a:gs>
              <a:gs pos="50000">
                <a:srgbClr val="FFFFFF">
                  <a:alpha val="0"/>
                  <a:alpha val="46370"/>
                </a:srgbClr>
              </a:gs>
              <a:gs pos="100000">
                <a:schemeClr val="lt1">
                  <a:alpha val="4637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65"/>
          <p:cNvGrpSpPr/>
          <p:nvPr/>
        </p:nvGrpSpPr>
        <p:grpSpPr>
          <a:xfrm rot="10800000" flipH="1">
            <a:off x="341403" y="3124853"/>
            <a:ext cx="8801751" cy="2018725"/>
            <a:chOff x="-4395163" y="751996"/>
            <a:chExt cx="13539073" cy="3105254"/>
          </a:xfrm>
        </p:grpSpPr>
        <p:sp>
          <p:nvSpPr>
            <p:cNvPr id="416" name="Google Shape;416;p65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" name="Google Shape;417;p65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5"/>
            <p:cNvSpPr/>
            <p:nvPr/>
          </p:nvSpPr>
          <p:spPr>
            <a:xfrm>
              <a:off x="-4395163" y="1285649"/>
              <a:ext cx="102288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5"/>
            <p:cNvSpPr/>
            <p:nvPr/>
          </p:nvSpPr>
          <p:spPr>
            <a:xfrm>
              <a:off x="5833500" y="751996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</p:sp>
        <p:sp>
          <p:nvSpPr>
            <p:cNvPr id="420" name="Google Shape;420;p65"/>
            <p:cNvSpPr/>
            <p:nvPr/>
          </p:nvSpPr>
          <p:spPr>
            <a:xfrm>
              <a:off x="6572284" y="752119"/>
              <a:ext cx="2571600" cy="2115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5"/>
            <p:cNvSpPr/>
            <p:nvPr/>
          </p:nvSpPr>
          <p:spPr>
            <a:xfrm>
              <a:off x="-4395163" y="1285742"/>
              <a:ext cx="10228800" cy="2118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65"/>
          <p:cNvSpPr txBox="1">
            <a:spLocks noGrp="1"/>
          </p:cNvSpPr>
          <p:nvPr>
            <p:ph type="ctrTitle"/>
          </p:nvPr>
        </p:nvSpPr>
        <p:spPr>
          <a:xfrm>
            <a:off x="614975" y="3124850"/>
            <a:ext cx="6058800" cy="15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66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425" name="Google Shape;425;p66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6" name="Google Shape;426;p66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6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6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429" name="Google Shape;429;p66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6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6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2" name="Google Shape;432;p66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67"/>
          <p:cNvGrpSpPr/>
          <p:nvPr/>
        </p:nvGrpSpPr>
        <p:grpSpPr>
          <a:xfrm>
            <a:off x="381000" y="380950"/>
            <a:ext cx="8762909" cy="4384250"/>
            <a:chOff x="381000" y="380950"/>
            <a:chExt cx="8762909" cy="4384250"/>
          </a:xfrm>
        </p:grpSpPr>
        <p:sp>
          <p:nvSpPr>
            <p:cNvPr id="435" name="Google Shape;435;p67"/>
            <p:cNvSpPr/>
            <p:nvPr/>
          </p:nvSpPr>
          <p:spPr>
            <a:xfrm>
              <a:off x="5829300" y="380950"/>
              <a:ext cx="746875" cy="4382725"/>
            </a:xfrm>
            <a:custGeom>
              <a:avLst/>
              <a:gdLst/>
              <a:ahLst/>
              <a:cxnLst/>
              <a:rect l="l" t="t" r="r" b="b"/>
              <a:pathLst>
                <a:path w="29875" h="175309" extrusionOk="0">
                  <a:moveTo>
                    <a:pt x="29713" y="25517"/>
                  </a:moveTo>
                  <a:lnTo>
                    <a:pt x="0" y="0"/>
                  </a:lnTo>
                  <a:lnTo>
                    <a:pt x="100" y="175309"/>
                  </a:lnTo>
                  <a:lnTo>
                    <a:pt x="29875" y="1283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36" name="Google Shape;436;p67"/>
            <p:cNvSpPr/>
            <p:nvPr/>
          </p:nvSpPr>
          <p:spPr>
            <a:xfrm>
              <a:off x="5830600" y="3379100"/>
              <a:ext cx="741675" cy="1384575"/>
            </a:xfrm>
            <a:custGeom>
              <a:avLst/>
              <a:gdLst/>
              <a:ahLst/>
              <a:cxnLst/>
              <a:rect l="l" t="t" r="r" b="b"/>
              <a:pathLst>
                <a:path w="29667" h="55383" extrusionOk="0">
                  <a:moveTo>
                    <a:pt x="29513" y="0"/>
                  </a:moveTo>
                  <a:lnTo>
                    <a:pt x="0" y="46895"/>
                  </a:lnTo>
                  <a:lnTo>
                    <a:pt x="0" y="55383"/>
                  </a:lnTo>
                  <a:lnTo>
                    <a:pt x="29667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437" name="Google Shape;437;p67"/>
            <p:cNvSpPr/>
            <p:nvPr/>
          </p:nvSpPr>
          <p:spPr>
            <a:xfrm rot="10800000">
              <a:off x="6572309" y="1017613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7"/>
            <p:cNvSpPr/>
            <p:nvPr/>
          </p:nvSpPr>
          <p:spPr>
            <a:xfrm rot="10800000">
              <a:off x="381000" y="381000"/>
              <a:ext cx="5452500" cy="4384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7"/>
            <p:cNvSpPr/>
            <p:nvPr/>
          </p:nvSpPr>
          <p:spPr>
            <a:xfrm>
              <a:off x="6572284" y="3377858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7"/>
            <p:cNvSpPr/>
            <p:nvPr/>
          </p:nvSpPr>
          <p:spPr>
            <a:xfrm>
              <a:off x="381000" y="45506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67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42" name="Google Shape;442;p67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7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67"/>
          <p:cNvSpPr txBox="1">
            <a:spLocks noGrp="1"/>
          </p:cNvSpPr>
          <p:nvPr>
            <p:ph type="body" idx="1"/>
          </p:nvPr>
        </p:nvSpPr>
        <p:spPr>
          <a:xfrm>
            <a:off x="1105629" y="1039525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▸"/>
              <a:defRPr sz="3000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▹"/>
              <a:defRPr sz="3000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67"/>
          <p:cNvSpPr txBox="1"/>
          <p:nvPr/>
        </p:nvSpPr>
        <p:spPr>
          <a:xfrm>
            <a:off x="723450" y="720725"/>
            <a:ext cx="3810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endParaRPr sz="9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6" name="Google Shape;446;p6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8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49" name="Google Shape;449;p68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8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68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452" name="Google Shape;452;p68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453" name="Google Shape;453;p68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454" name="Google Shape;454;p68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8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6" name="Google Shape;456;p68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457" name="Google Shape;457;p68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458" name="Google Shape;458;p68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8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0" name="Google Shape;460;p6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6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62" name="Google Shape;462;p6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69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65" name="Google Shape;465;p69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9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69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69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69" name="Google Shape;469;p6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0" name="Google Shape;470;p69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471" name="Google Shape;471;p69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9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73" name="Google Shape;473;p69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 type="twoColTx">
  <p:cSld name="TITLE_AND_TWO_COLUMNS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70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476" name="Google Shape;476;p70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77" name="Google Shape;477;p70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0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rgbClr val="EF1620"/>
                </a:gs>
                <a:gs pos="48000">
                  <a:srgbClr val="D81826"/>
                </a:gs>
                <a:gs pos="100000">
                  <a:srgbClr val="C0192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70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70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1" name="Google Shape;481;p70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">
  <p:cSld name="TITLE_AND_TWO_COLUMNS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71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484" name="Google Shape;484;p71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85" name="Google Shape;485;p71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1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rgbClr val="DF4A1C"/>
                </a:gs>
                <a:gs pos="49000">
                  <a:srgbClr val="E3251C"/>
                </a:gs>
                <a:gs pos="100000">
                  <a:srgbClr val="E6001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71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71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89" name="Google Shape;489;p71"/>
          <p:cNvSpPr txBox="1">
            <a:spLocks noGrp="1"/>
          </p:cNvSpPr>
          <p:nvPr>
            <p:ph type="body" idx="2"/>
          </p:nvPr>
        </p:nvSpPr>
        <p:spPr>
          <a:xfrm>
            <a:off x="2949570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90" name="Google Shape;490;p71"/>
          <p:cNvSpPr txBox="1">
            <a:spLocks noGrp="1"/>
          </p:cNvSpPr>
          <p:nvPr>
            <p:ph type="body" idx="3"/>
          </p:nvPr>
        </p:nvSpPr>
        <p:spPr>
          <a:xfrm>
            <a:off x="5284165" y="1705175"/>
            <a:ext cx="20886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" type="titleOnly">
  <p:cSld name="TITLE_ONLY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2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72"/>
          <p:cNvGrpSpPr/>
          <p:nvPr/>
        </p:nvGrpSpPr>
        <p:grpSpPr>
          <a:xfrm>
            <a:off x="381000" y="0"/>
            <a:ext cx="8763111" cy="1310300"/>
            <a:chOff x="381000" y="0"/>
            <a:chExt cx="8763111" cy="1310300"/>
          </a:xfrm>
        </p:grpSpPr>
        <p:sp>
          <p:nvSpPr>
            <p:cNvPr id="494" name="Google Shape;494;p72"/>
            <p:cNvSpPr/>
            <p:nvPr/>
          </p:nvSpPr>
          <p:spPr>
            <a:xfrm>
              <a:off x="7371879" y="0"/>
              <a:ext cx="721985" cy="131027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gradFill>
              <a:gsLst>
                <a:gs pos="0">
                  <a:srgbClr val="BDE3E6"/>
                </a:gs>
                <a:gs pos="46000">
                  <a:srgbClr val="89B1CE"/>
                </a:gs>
                <a:gs pos="100000">
                  <a:srgbClr val="547EB6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95" name="Google Shape;495;p72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rgbClr val="BDE3E6"/>
                </a:gs>
                <a:gs pos="46000">
                  <a:srgbClr val="89B1CE"/>
                </a:gs>
                <a:gs pos="100000">
                  <a:srgbClr val="547EB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2"/>
            <p:cNvSpPr/>
            <p:nvPr/>
          </p:nvSpPr>
          <p:spPr>
            <a:xfrm>
              <a:off x="381000" y="384200"/>
              <a:ext cx="6990900" cy="926100"/>
            </a:xfrm>
            <a:prstGeom prst="rect">
              <a:avLst/>
            </a:prstGeom>
            <a:gradFill>
              <a:gsLst>
                <a:gs pos="0">
                  <a:srgbClr val="BDE3E6"/>
                </a:gs>
                <a:gs pos="46000">
                  <a:srgbClr val="89B1CE"/>
                </a:gs>
                <a:gs pos="100000">
                  <a:srgbClr val="547EB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72"/>
          <p:cNvSpPr txBox="1">
            <a:spLocks noGrp="1"/>
          </p:cNvSpPr>
          <p:nvPr>
            <p:ph type="title" idx="2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3"/>
          <p:cNvSpPr/>
          <p:nvPr/>
        </p:nvSpPr>
        <p:spPr>
          <a:xfrm rot="10800000">
            <a:off x="7365397" y="75"/>
            <a:ext cx="724800" cy="10557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73"/>
          <p:cNvGrpSpPr/>
          <p:nvPr/>
        </p:nvGrpSpPr>
        <p:grpSpPr>
          <a:xfrm>
            <a:off x="8" y="4674804"/>
            <a:ext cx="8088217" cy="468805"/>
            <a:chOff x="8" y="4674804"/>
            <a:chExt cx="8088217" cy="468805"/>
          </a:xfrm>
        </p:grpSpPr>
        <p:sp>
          <p:nvSpPr>
            <p:cNvPr id="501" name="Google Shape;501;p73"/>
            <p:cNvSpPr/>
            <p:nvPr/>
          </p:nvSpPr>
          <p:spPr>
            <a:xfrm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3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03" name="Google Shape;503;p73"/>
            <p:cNvSpPr/>
            <p:nvPr/>
          </p:nvSpPr>
          <p:spPr>
            <a:xfrm rot="10800000">
              <a:off x="633825" y="4674850"/>
              <a:ext cx="7454400" cy="3312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73000">
                  <a:schemeClr val="accent6"/>
                </a:gs>
                <a:gs pos="100000">
                  <a:srgbClr val="C3CFDE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73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5" name="Google Shape;505;p73"/>
          <p:cNvGrpSpPr/>
          <p:nvPr/>
        </p:nvGrpSpPr>
        <p:grpSpPr>
          <a:xfrm>
            <a:off x="8090200" y="0"/>
            <a:ext cx="1053910" cy="1053917"/>
            <a:chOff x="8090200" y="0"/>
            <a:chExt cx="1053910" cy="1053917"/>
          </a:xfrm>
        </p:grpSpPr>
        <p:sp>
          <p:nvSpPr>
            <p:cNvPr id="506" name="Google Shape;506;p73"/>
            <p:cNvSpPr/>
            <p:nvPr/>
          </p:nvSpPr>
          <p:spPr>
            <a:xfrm>
              <a:off x="8090211" y="0"/>
              <a:ext cx="1053900" cy="1053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3"/>
            <p:cNvSpPr/>
            <p:nvPr/>
          </p:nvSpPr>
          <p:spPr>
            <a:xfrm>
              <a:off x="8090200" y="967217"/>
              <a:ext cx="1053900" cy="867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73"/>
          <p:cNvSpPr txBox="1">
            <a:spLocks noGrp="1"/>
          </p:cNvSpPr>
          <p:nvPr>
            <p:ph type="body" idx="1"/>
          </p:nvPr>
        </p:nvSpPr>
        <p:spPr>
          <a:xfrm>
            <a:off x="814200" y="4674800"/>
            <a:ext cx="7104000" cy="32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509" name="Google Shape;509;p73"/>
          <p:cNvSpPr/>
          <p:nvPr/>
        </p:nvSpPr>
        <p:spPr>
          <a:xfrm>
            <a:off x="7366400" y="0"/>
            <a:ext cx="723250" cy="1051175"/>
          </a:xfrm>
          <a:custGeom>
            <a:avLst/>
            <a:gdLst/>
            <a:ahLst/>
            <a:cxnLst/>
            <a:rect l="l" t="t" r="r" b="b"/>
            <a:pathLst>
              <a:path w="28930" h="42047" extrusionOk="0">
                <a:moveTo>
                  <a:pt x="0" y="0"/>
                </a:moveTo>
                <a:lnTo>
                  <a:pt x="28930" y="42047"/>
                </a:lnTo>
                <a:lnTo>
                  <a:pt x="28930" y="38739"/>
                </a:lnTo>
                <a:lnTo>
                  <a:pt x="2908" y="74"/>
                </a:lnTo>
                <a:close/>
              </a:path>
            </a:pathLst>
          </a:custGeom>
          <a:solidFill>
            <a:srgbClr val="001F46">
              <a:alpha val="201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74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512" name="Google Shape;512;p74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4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" name="Google Shape;514;p7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5" name="Google Shape;515;p74"/>
          <p:cNvGrpSpPr/>
          <p:nvPr/>
        </p:nvGrpSpPr>
        <p:grpSpPr>
          <a:xfrm rot="10800000">
            <a:off x="125800" y="4"/>
            <a:ext cx="9018200" cy="468805"/>
            <a:chOff x="8" y="4674804"/>
            <a:chExt cx="9018200" cy="468805"/>
          </a:xfrm>
        </p:grpSpPr>
        <p:sp>
          <p:nvSpPr>
            <p:cNvPr id="516" name="Google Shape;516;p74"/>
            <p:cNvSpPr/>
            <p:nvPr/>
          </p:nvSpPr>
          <p:spPr>
            <a:xfrm rot="10800000"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4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18" name="Google Shape;518;p74"/>
            <p:cNvSpPr/>
            <p:nvPr/>
          </p:nvSpPr>
          <p:spPr>
            <a:xfrm rot="10800000">
              <a:off x="633808" y="4674838"/>
              <a:ext cx="8384400" cy="331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ribbon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75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521" name="Google Shape;521;p75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5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7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24" name="Google Shape;524;p75"/>
          <p:cNvGrpSpPr/>
          <p:nvPr/>
        </p:nvGrpSpPr>
        <p:grpSpPr>
          <a:xfrm rot="10800000">
            <a:off x="0" y="-47"/>
            <a:ext cx="9144000" cy="5157522"/>
            <a:chOff x="8" y="-13862"/>
            <a:chExt cx="9144000" cy="5157522"/>
          </a:xfrm>
        </p:grpSpPr>
        <p:sp>
          <p:nvSpPr>
            <p:cNvPr id="525" name="Google Shape;525;p75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5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27" name="Google Shape;527;p75"/>
            <p:cNvSpPr/>
            <p:nvPr/>
          </p:nvSpPr>
          <p:spPr>
            <a:xfrm rot="10800000">
              <a:off x="633908" y="382913"/>
              <a:ext cx="8510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bg>
      <p:bgPr>
        <a:solidFill>
          <a:srgbClr val="000000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6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 Light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50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279" name="Google Shape;279;p50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1" name="Google Shape;411;p64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412" name="Google Shape;412;p64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JrkC1LPFG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535" name="Google Shape;535;p77"/>
          <p:cNvPicPr preferRelativeResize="0"/>
          <p:nvPr/>
        </p:nvPicPr>
        <p:blipFill rotWithShape="1">
          <a:blip r:embed="rId3">
            <a:alphaModFix amt="81000"/>
          </a:blip>
          <a:srcRect l="7952" t="34164" r="4274" b="6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7"/>
          <p:cNvSpPr/>
          <p:nvPr/>
        </p:nvSpPr>
        <p:spPr>
          <a:xfrm>
            <a:off x="0" y="3243450"/>
            <a:ext cx="9144000" cy="92100"/>
          </a:xfrm>
          <a:prstGeom prst="rect">
            <a:avLst/>
          </a:prstGeom>
          <a:gradFill>
            <a:gsLst>
              <a:gs pos="0">
                <a:srgbClr val="FB0007"/>
              </a:gs>
              <a:gs pos="79000">
                <a:srgbClr val="FD8083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7"/>
          <p:cNvSpPr/>
          <p:nvPr/>
        </p:nvSpPr>
        <p:spPr>
          <a:xfrm>
            <a:off x="0" y="3335550"/>
            <a:ext cx="9144000" cy="100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ind Madurai"/>
                <a:ea typeface="Hind Madurai"/>
                <a:cs typeface="Hind Madurai"/>
                <a:sym typeface="Hind Madurai"/>
              </a:rPr>
              <a:t>STATE OF THE SCHOOLS - Spring 2021 Town Hall</a:t>
            </a:r>
            <a:endParaRPr sz="3200" dirty="0">
              <a:latin typeface="Hind Madurai"/>
              <a:ea typeface="Hind Madurai"/>
              <a:cs typeface="Hind Madurai"/>
              <a:sym typeface="Hind Madurai"/>
            </a:endParaRPr>
          </a:p>
        </p:txBody>
      </p:sp>
      <p:pic>
        <p:nvPicPr>
          <p:cNvPr id="538" name="Google Shape;538;p77"/>
          <p:cNvPicPr preferRelativeResize="0"/>
          <p:nvPr/>
        </p:nvPicPr>
        <p:blipFill rotWithShape="1">
          <a:blip r:embed="rId4">
            <a:alphaModFix/>
          </a:blip>
          <a:srcRect l="22362" t="5768" r="17718" b="14007"/>
          <a:stretch/>
        </p:blipFill>
        <p:spPr>
          <a:xfrm>
            <a:off x="3282825" y="1076938"/>
            <a:ext cx="2578352" cy="25879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39" name="Google Shape;539;p77"/>
          <p:cNvSpPr/>
          <p:nvPr/>
        </p:nvSpPr>
        <p:spPr>
          <a:xfrm>
            <a:off x="0" y="4629500"/>
            <a:ext cx="9144000" cy="151200"/>
          </a:xfrm>
          <a:prstGeom prst="rect">
            <a:avLst/>
          </a:prstGeom>
          <a:gradFill>
            <a:gsLst>
              <a:gs pos="0">
                <a:srgbClr val="C5001A"/>
              </a:gs>
              <a:gs pos="79000">
                <a:srgbClr val="E2808D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7"/>
          <p:cNvSpPr/>
          <p:nvPr/>
        </p:nvSpPr>
        <p:spPr>
          <a:xfrm rot="10800000" flipH="1">
            <a:off x="7612800" y="0"/>
            <a:ext cx="1531200" cy="445725"/>
          </a:xfrm>
          <a:prstGeom prst="flowChartManualInput">
            <a:avLst/>
          </a:prstGeom>
          <a:solidFill>
            <a:srgbClr val="1E26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7"/>
          <p:cNvSpPr txBox="1"/>
          <p:nvPr/>
        </p:nvSpPr>
        <p:spPr>
          <a:xfrm>
            <a:off x="7551275" y="-22275"/>
            <a:ext cx="15855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March 23, 2021</a:t>
            </a:r>
            <a:endParaRPr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3550" y="-447550"/>
            <a:ext cx="9606652" cy="634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1525" y="-207250"/>
            <a:ext cx="9862625" cy="605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225" y="0"/>
            <a:ext cx="565786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50" y="108500"/>
            <a:ext cx="7218901" cy="497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525" y="89363"/>
            <a:ext cx="6630950" cy="496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0000">
            <a:off x="155448" y="152400"/>
            <a:ext cx="5600701" cy="45815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18" name="Google Shape;61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9943" y="1625"/>
            <a:ext cx="3861058" cy="5141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19" name="Google Shape;61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1">
            <a:off x="4675968" y="141725"/>
            <a:ext cx="4377278" cy="4861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400" y="-12475"/>
            <a:ext cx="9694201" cy="52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3"/>
          <p:cNvSpPr txBox="1"/>
          <p:nvPr/>
        </p:nvSpPr>
        <p:spPr>
          <a:xfrm>
            <a:off x="755700" y="86700"/>
            <a:ext cx="83883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My experience with distance learning or in person learning has been…</a:t>
            </a:r>
            <a:endParaRPr sz="22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(All Responses)</a:t>
            </a:r>
            <a:endParaRPr sz="22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pic>
        <p:nvPicPr>
          <p:cNvPr id="630" name="Google Shape;630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575" y="841700"/>
            <a:ext cx="7160539" cy="424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4"/>
          <p:cNvSpPr txBox="1"/>
          <p:nvPr/>
        </p:nvSpPr>
        <p:spPr>
          <a:xfrm>
            <a:off x="627600" y="42600"/>
            <a:ext cx="85164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Hind Siliguri Light"/>
                <a:ea typeface="Hind Siliguri Light"/>
                <a:cs typeface="Hind Siliguri Light"/>
                <a:sym typeface="Hind Siliguri Light"/>
              </a:rPr>
              <a:t>My experience with distance learning or in person learning has been…</a:t>
            </a:r>
            <a:endParaRPr sz="2200" dirty="0">
              <a:solidFill>
                <a:schemeClr val="dk1"/>
              </a:solidFill>
              <a:latin typeface="Hind Siliguri Light"/>
              <a:ea typeface="Hind Siliguri Light"/>
              <a:cs typeface="Hind Siliguri Light"/>
              <a:sym typeface="Hind Siliguri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Hind Siliguri Light"/>
                <a:ea typeface="Hind Siliguri Light"/>
                <a:cs typeface="Hind Siliguri Light"/>
                <a:sym typeface="Hind Siliguri Light"/>
              </a:rPr>
              <a:t>(All Responses)</a:t>
            </a:r>
            <a:endParaRPr sz="2200" dirty="0">
              <a:solidFill>
                <a:schemeClr val="dk1"/>
              </a:solidFill>
              <a:latin typeface="Hind Siliguri Light"/>
              <a:ea typeface="Hind Siliguri Light"/>
              <a:cs typeface="Hind Siliguri Light"/>
              <a:sym typeface="Hind Siligur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sp>
        <p:nvSpPr>
          <p:cNvPr id="636" name="Google Shape;636;p94"/>
          <p:cNvSpPr txBox="1"/>
          <p:nvPr/>
        </p:nvSpPr>
        <p:spPr>
          <a:xfrm>
            <a:off x="809400" y="4541675"/>
            <a:ext cx="83346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Percentage of responses reporting a positive experience </a:t>
            </a:r>
            <a:endParaRPr sz="15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(percent of </a:t>
            </a:r>
            <a:r>
              <a:rPr lang="en" sz="1500" b="1" u="sng" dirty="0">
                <a:latin typeface="Hind Siliguri"/>
                <a:ea typeface="Hind Siliguri"/>
                <a:cs typeface="Hind Siliguri"/>
                <a:sym typeface="Hind Siliguri"/>
              </a:rPr>
              <a:t>better than expected + percent as good as expected</a:t>
            </a:r>
            <a:r>
              <a:rPr lang="en" sz="15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)</a:t>
            </a:r>
            <a:endParaRPr sz="15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graphicFrame>
        <p:nvGraphicFramePr>
          <p:cNvPr id="637" name="Google Shape;637;p94"/>
          <p:cNvGraphicFramePr/>
          <p:nvPr/>
        </p:nvGraphicFramePr>
        <p:xfrm>
          <a:off x="1431525" y="852950"/>
          <a:ext cx="6280950" cy="3649949"/>
        </p:xfrm>
        <a:graphic>
          <a:graphicData uri="http://schemas.openxmlformats.org/drawingml/2006/table">
            <a:tbl>
              <a:tblPr>
                <a:noFill/>
                <a:tableStyleId>{A2234087-41FE-46A7-992C-04BDFB3E2415}</a:tableStyleId>
              </a:tblPr>
              <a:tblGrid>
                <a:gridCol w="173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BES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GMS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GHS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Division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Late-Sept Survey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79%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84%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82%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82%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Mid-October Survey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68%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72%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78%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Late-October Survey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91%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82%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Late-January Survey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96%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99%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98%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93%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90%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92%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Average of 4 Surveys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83%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89%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85%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84%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84%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Latest Survey v. Average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+13%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+12%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+9%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+8%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+7%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+9%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5"/>
          <p:cNvSpPr txBox="1"/>
          <p:nvPr/>
        </p:nvSpPr>
        <p:spPr>
          <a:xfrm>
            <a:off x="809400" y="86700"/>
            <a:ext cx="8334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So far, I would rate in person and distance learning as (All Responses)</a:t>
            </a:r>
            <a:endParaRPr sz="22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pic>
        <p:nvPicPr>
          <p:cNvPr id="643" name="Google Shape;643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8000" y="689300"/>
            <a:ext cx="7237378" cy="42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78"/>
          <p:cNvPicPr preferRelativeResize="0"/>
          <p:nvPr/>
        </p:nvPicPr>
        <p:blipFill rotWithShape="1">
          <a:blip r:embed="rId3">
            <a:alphaModFix amt="88000"/>
          </a:blip>
          <a:srcRect t="11407" b="13590"/>
          <a:stretch/>
        </p:blipFill>
        <p:spPr>
          <a:xfrm>
            <a:off x="0" y="25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8"/>
          <p:cNvSpPr/>
          <p:nvPr/>
        </p:nvSpPr>
        <p:spPr>
          <a:xfrm rot="-933068">
            <a:off x="-467709" y="2791861"/>
            <a:ext cx="10078768" cy="1149076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FB0007"/>
              </a:gs>
              <a:gs pos="79000">
                <a:srgbClr val="FD8083"/>
              </a:gs>
              <a:gs pos="100000">
                <a:srgbClr val="FFFFFF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8"/>
          <p:cNvSpPr txBox="1">
            <a:spLocks noGrp="1"/>
          </p:cNvSpPr>
          <p:nvPr>
            <p:ph type="sldNum" idx="12"/>
          </p:nvPr>
        </p:nvSpPr>
        <p:spPr>
          <a:xfrm>
            <a:off x="4100128" y="4885125"/>
            <a:ext cx="1576200" cy="2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49" name="Google Shape;54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0" y="101725"/>
            <a:ext cx="1352550" cy="13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8"/>
          <p:cNvSpPr txBox="1"/>
          <p:nvPr/>
        </p:nvSpPr>
        <p:spPr>
          <a:xfrm rot="-966160">
            <a:off x="-62017" y="2723246"/>
            <a:ext cx="9457764" cy="1201552"/>
          </a:xfrm>
          <a:prstGeom prst="rect">
            <a:avLst/>
          </a:prstGeom>
          <a:noFill/>
          <a:ln>
            <a:noFill/>
          </a:ln>
          <a:effectLst>
            <a:outerShdw blurRad="57150" dist="57150" dir="294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i="1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ACCOMPLISHMENTS</a:t>
            </a:r>
            <a:endParaRPr sz="6600" i="1"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551" name="Google Shape;551;p7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2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6"/>
          <p:cNvSpPr txBox="1"/>
          <p:nvPr/>
        </p:nvSpPr>
        <p:spPr>
          <a:xfrm>
            <a:off x="782000" y="158900"/>
            <a:ext cx="82473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Hind Siliguri Light"/>
                <a:ea typeface="Hind Siliguri Light"/>
                <a:cs typeface="Hind Siliguri Light"/>
                <a:sym typeface="Hind Siliguri Light"/>
              </a:rPr>
              <a:t>So far, I would rate in person and distance learning … (All Responses)</a:t>
            </a:r>
            <a:endParaRPr sz="220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sp>
        <p:nvSpPr>
          <p:cNvPr id="649" name="Google Shape;649;p96"/>
          <p:cNvSpPr txBox="1"/>
          <p:nvPr/>
        </p:nvSpPr>
        <p:spPr>
          <a:xfrm>
            <a:off x="1357200" y="4303500"/>
            <a:ext cx="7239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Hind Siliguri Light"/>
                <a:ea typeface="Hind Siliguri Light"/>
                <a:cs typeface="Hind Siliguri Light"/>
                <a:sym typeface="Hind Siliguri Light"/>
              </a:rPr>
              <a:t>Percentage of responses reporting a positive experience </a:t>
            </a:r>
            <a:endParaRPr sz="1700">
              <a:latin typeface="Hind Siliguri Light"/>
              <a:ea typeface="Hind Siliguri Light"/>
              <a:cs typeface="Hind Siliguri Light"/>
              <a:sym typeface="Hind Siliguri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Hind Siliguri Light"/>
                <a:ea typeface="Hind Siliguri Light"/>
                <a:cs typeface="Hind Siliguri Light"/>
                <a:sym typeface="Hind Siliguri Light"/>
              </a:rPr>
              <a:t>(percent </a:t>
            </a:r>
            <a:r>
              <a:rPr lang="en" sz="1700" b="1" u="sng">
                <a:latin typeface="Hind Siliguri"/>
                <a:ea typeface="Hind Siliguri"/>
                <a:cs typeface="Hind Siliguri"/>
                <a:sym typeface="Hind Siliguri"/>
              </a:rPr>
              <a:t>excellent</a:t>
            </a:r>
            <a:r>
              <a:rPr lang="en" sz="1700">
                <a:latin typeface="Hind Siliguri Light"/>
                <a:ea typeface="Hind Siliguri Light"/>
                <a:cs typeface="Hind Siliguri Light"/>
                <a:sym typeface="Hind Siliguri Light"/>
              </a:rPr>
              <a:t> + percent </a:t>
            </a:r>
            <a:r>
              <a:rPr lang="en" sz="1700" b="1" u="sng">
                <a:latin typeface="Hind Siliguri"/>
                <a:ea typeface="Hind Siliguri"/>
                <a:cs typeface="Hind Siliguri"/>
                <a:sym typeface="Hind Siliguri"/>
              </a:rPr>
              <a:t>good</a:t>
            </a:r>
            <a:r>
              <a:rPr lang="en" sz="1700">
                <a:latin typeface="Hind Siliguri Light"/>
                <a:ea typeface="Hind Siliguri Light"/>
                <a:cs typeface="Hind Siliguri Light"/>
                <a:sym typeface="Hind Siliguri Light"/>
              </a:rPr>
              <a:t>)</a:t>
            </a:r>
            <a:endParaRPr sz="170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graphicFrame>
        <p:nvGraphicFramePr>
          <p:cNvPr id="650" name="Google Shape;650;p96"/>
          <p:cNvGraphicFramePr/>
          <p:nvPr/>
        </p:nvGraphicFramePr>
        <p:xfrm>
          <a:off x="1457600" y="677200"/>
          <a:ext cx="6896100" cy="3609525"/>
        </p:xfrm>
        <a:graphic>
          <a:graphicData uri="http://schemas.openxmlformats.org/drawingml/2006/table">
            <a:tbl>
              <a:tblPr>
                <a:noFill/>
                <a:tableStyleId>{A2234087-41FE-46A7-992C-04BDFB3E2415}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BES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GMS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GHS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Division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Late-Sept Survey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73%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78%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Mid-October Survey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63%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65%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71%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68%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68%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Late-October Survey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89%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93%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98%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84%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Late-January Survey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89%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83%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Average of 4 Surveys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82%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79%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76%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77%</a:t>
                      </a:r>
                      <a:endParaRPr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Latest Survey v. Average</a:t>
                      </a:r>
                      <a:endParaRPr b="1"/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+17%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+15%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+12%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+10%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+7%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</a:rPr>
                        <a:t>+9%</a:t>
                      </a:r>
                      <a:endParaRPr b="1">
                        <a:solidFill>
                          <a:srgbClr val="38761D"/>
                        </a:solidFill>
                      </a:endParaRPr>
                    </a:p>
                  </a:txBody>
                  <a:tcPr marL="9525" marR="9525" marT="9525" marB="91425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7"/>
          <p:cNvSpPr txBox="1"/>
          <p:nvPr/>
        </p:nvSpPr>
        <p:spPr>
          <a:xfrm>
            <a:off x="3775875" y="1003050"/>
            <a:ext cx="3835500" cy="3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 dirty="0"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Health Data</a:t>
            </a:r>
            <a:endParaRPr sz="7400" dirty="0"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525" y="0"/>
            <a:ext cx="6839475" cy="10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98"/>
          <p:cNvPicPr preferRelativeResize="0"/>
          <p:nvPr/>
        </p:nvPicPr>
        <p:blipFill rotWithShape="1">
          <a:blip r:embed="rId5">
            <a:alphaModFix/>
          </a:blip>
          <a:srcRect l="24454"/>
          <a:stretch/>
        </p:blipFill>
        <p:spPr>
          <a:xfrm>
            <a:off x="2304525" y="0"/>
            <a:ext cx="984125" cy="130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98"/>
          <p:cNvSpPr txBox="1"/>
          <p:nvPr/>
        </p:nvSpPr>
        <p:spPr>
          <a:xfrm>
            <a:off x="2447063" y="1305075"/>
            <a:ext cx="65544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Hind Siliguri Light"/>
                <a:ea typeface="Hind Siliguri Light"/>
                <a:cs typeface="Hind Siliguri Light"/>
                <a:sym typeface="Hind Siliguri Light"/>
              </a:rPr>
              <a:t>The following variables may impact our school division’s reopening plan:</a:t>
            </a:r>
            <a:endParaRPr sz="2000" dirty="0">
              <a:latin typeface="Hind Siliguri Light"/>
              <a:ea typeface="Hind Siliguri Light"/>
              <a:cs typeface="Hind Siliguri Light"/>
              <a:sym typeface="Hind Siliguri Light"/>
            </a:endParaRPr>
          </a:p>
        </p:txBody>
      </p:sp>
      <p:pic>
        <p:nvPicPr>
          <p:cNvPr id="663" name="Google Shape;663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2562" y="2071200"/>
            <a:ext cx="5003398" cy="291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9"/>
          <p:cNvSpPr txBox="1"/>
          <p:nvPr/>
        </p:nvSpPr>
        <p:spPr>
          <a:xfrm>
            <a:off x="811475" y="152400"/>
            <a:ext cx="8212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Number of Positive or Probable Student and Staff Cases Per Week</a:t>
            </a:r>
            <a:endParaRPr dirty="0"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</p:txBody>
      </p:sp>
      <p:pic>
        <p:nvPicPr>
          <p:cNvPr id="669" name="Google Shape;669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351" y="912875"/>
            <a:ext cx="7590321" cy="41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0"/>
          <p:cNvSpPr txBox="1"/>
          <p:nvPr/>
        </p:nvSpPr>
        <p:spPr>
          <a:xfrm>
            <a:off x="551725" y="152400"/>
            <a:ext cx="8212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Vaccination Update</a:t>
            </a:r>
            <a:endParaRPr sz="2000"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</p:txBody>
      </p:sp>
      <p:sp>
        <p:nvSpPr>
          <p:cNvPr id="675" name="Google Shape;675;p100"/>
          <p:cNvSpPr txBox="1"/>
          <p:nvPr/>
        </p:nvSpPr>
        <p:spPr>
          <a:xfrm>
            <a:off x="339325" y="974275"/>
            <a:ext cx="53415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Calibri"/>
                <a:ea typeface="Calibri"/>
                <a:cs typeface="Calibri"/>
                <a:sym typeface="Calibri"/>
              </a:rPr>
              <a:t>76%</a:t>
            </a: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GCPS employees expressed interest in receiving the vaccine.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By 3/9/21, </a:t>
            </a:r>
            <a:r>
              <a:rPr lang="en" sz="1900" b="1" dirty="0">
                <a:latin typeface="Calibri"/>
                <a:ea typeface="Calibri"/>
                <a:cs typeface="Calibri"/>
                <a:sym typeface="Calibri"/>
              </a:rPr>
              <a:t>100%</a:t>
            </a: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 of employees who were interested in receiving the vaccine will have received their first dose.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By 3/9/21, </a:t>
            </a:r>
            <a:r>
              <a:rPr lang="en" sz="1900" b="1" dirty="0">
                <a:latin typeface="Calibri"/>
                <a:ea typeface="Calibri"/>
                <a:cs typeface="Calibri"/>
                <a:sym typeface="Calibri"/>
              </a:rPr>
              <a:t>85%</a:t>
            </a: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 of employees who were interested in receiving the vaccine will have received their second dose.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Calibri"/>
                <a:ea typeface="Calibri"/>
                <a:cs typeface="Calibri"/>
                <a:sym typeface="Calibri"/>
              </a:rPr>
              <a:t>100% of employees will have received both doses of their vaccine by the beginning of April.</a:t>
            </a:r>
            <a:endParaRPr sz="19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325" y="1043675"/>
            <a:ext cx="3147749" cy="37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1"/>
          <p:cNvSpPr txBox="1"/>
          <p:nvPr/>
        </p:nvSpPr>
        <p:spPr>
          <a:xfrm>
            <a:off x="3041175" y="1003050"/>
            <a:ext cx="5625000" cy="3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 dirty="0"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Looking Toward the Future</a:t>
            </a:r>
            <a:endParaRPr sz="7400" dirty="0"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102"/>
          <p:cNvPicPr preferRelativeResize="0"/>
          <p:nvPr/>
        </p:nvPicPr>
        <p:blipFill rotWithShape="1">
          <a:blip r:embed="rId3">
            <a:alphaModFix amt="63000"/>
          </a:blip>
          <a:srcRect r="51620"/>
          <a:stretch/>
        </p:blipFill>
        <p:spPr>
          <a:xfrm>
            <a:off x="-85187" y="-3342000"/>
            <a:ext cx="9314375" cy="1078844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0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88" name="Google Shape;688;p102"/>
          <p:cNvSpPr/>
          <p:nvPr/>
        </p:nvSpPr>
        <p:spPr>
          <a:xfrm>
            <a:off x="1896375" y="-233804"/>
            <a:ext cx="5230500" cy="869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F4A1C"/>
              </a:gs>
              <a:gs pos="49000">
                <a:srgbClr val="E3251C"/>
              </a:gs>
              <a:gs pos="100000">
                <a:srgbClr val="E6001C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02"/>
          <p:cNvSpPr txBox="1"/>
          <p:nvPr/>
        </p:nvSpPr>
        <p:spPr>
          <a:xfrm>
            <a:off x="1896375" y="-88442"/>
            <a:ext cx="52305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FOCUSING ON WHAT MATTERS MOST</a:t>
            </a:r>
            <a:endParaRPr sz="2200"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103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5" name="Google Shape;695;p103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03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FORECASTING THE FUTURE - IN PERSON 5 DAYS A WEEK</a:t>
            </a:r>
            <a:r>
              <a:rPr lang="en" sz="22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22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697" name="Google Shape;697;p103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27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98" name="Google Shape;698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875" y="527175"/>
            <a:ext cx="5630255" cy="422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104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04" name="Google Shape;704;p104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04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FORECASTING THE FUTURE - CHALLENGE THE TRADITIONS OF TIME</a:t>
            </a:r>
            <a:r>
              <a:rPr lang="en" sz="22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22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706" name="Google Shape;706;p104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28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07" name="Google Shape;707;p104"/>
          <p:cNvPicPr preferRelativeResize="0"/>
          <p:nvPr/>
        </p:nvPicPr>
        <p:blipFill rotWithShape="1">
          <a:blip r:embed="rId4">
            <a:alphaModFix/>
          </a:blip>
          <a:srcRect t="3929" b="-3930"/>
          <a:stretch/>
        </p:blipFill>
        <p:spPr>
          <a:xfrm>
            <a:off x="1619853" y="631589"/>
            <a:ext cx="5357235" cy="4068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105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3" name="Google Shape;713;p105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05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FORECASTING THE FUTURE - CHALLENGE THE TRADITIONS OF TIME</a:t>
            </a:r>
            <a:r>
              <a:rPr lang="en" sz="22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22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715" name="Google Shape;715;p105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29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16" name="Google Shape;716;p105"/>
          <p:cNvPicPr preferRelativeResize="0"/>
          <p:nvPr/>
        </p:nvPicPr>
        <p:blipFill rotWithShape="1">
          <a:blip r:embed="rId4">
            <a:alphaModFix/>
          </a:blip>
          <a:srcRect t="22423" b="7193"/>
          <a:stretch/>
        </p:blipFill>
        <p:spPr>
          <a:xfrm>
            <a:off x="849925" y="650050"/>
            <a:ext cx="7090899" cy="3843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57" name="Google Shape;557;p79" title="Strategic Plan Update 2020 (Short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113" y="-625412"/>
            <a:ext cx="8525776" cy="639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106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2" name="Google Shape;722;p106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06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FORECASTING THE FUTURE - CHALLENGE THE TRADITIONS OF TIME</a:t>
            </a:r>
            <a:r>
              <a:rPr lang="en" sz="22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22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724" name="Google Shape;724;p106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30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25" name="Google Shape;725;p106"/>
          <p:cNvPicPr preferRelativeResize="0"/>
          <p:nvPr/>
        </p:nvPicPr>
        <p:blipFill rotWithShape="1">
          <a:blip r:embed="rId4">
            <a:alphaModFix/>
          </a:blip>
          <a:srcRect t="21519" b="6314"/>
          <a:stretch/>
        </p:blipFill>
        <p:spPr>
          <a:xfrm>
            <a:off x="859925" y="847950"/>
            <a:ext cx="7379276" cy="338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107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1" name="Google Shape;731;p107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07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FORECASTING THE FUTURE - CHALLENGE THE TRADITIONS OF TIME</a:t>
            </a:r>
            <a:r>
              <a:rPr lang="en" sz="22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22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733" name="Google Shape;733;p107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31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34" name="Google Shape;734;p107"/>
          <p:cNvPicPr preferRelativeResize="0"/>
          <p:nvPr/>
        </p:nvPicPr>
        <p:blipFill rotWithShape="1">
          <a:blip r:embed="rId4">
            <a:alphaModFix/>
          </a:blip>
          <a:srcRect t="5311" b="6606"/>
          <a:stretch/>
        </p:blipFill>
        <p:spPr>
          <a:xfrm>
            <a:off x="1587825" y="727549"/>
            <a:ext cx="5258026" cy="358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8"/>
          <p:cNvSpPr txBox="1"/>
          <p:nvPr/>
        </p:nvSpPr>
        <p:spPr>
          <a:xfrm>
            <a:off x="3041175" y="1003050"/>
            <a:ext cx="5625000" cy="3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 dirty="0"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FY 2022 Budget Request</a:t>
            </a:r>
            <a:endParaRPr sz="7400" dirty="0"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09"/>
          <p:cNvSpPr txBox="1"/>
          <p:nvPr/>
        </p:nvSpPr>
        <p:spPr>
          <a:xfrm>
            <a:off x="526650" y="346325"/>
            <a:ext cx="68988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SUMMARY OF AMENDED BUDGET </a:t>
            </a:r>
            <a:endParaRPr sz="320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pic>
        <p:nvPicPr>
          <p:cNvPr id="745" name="Google Shape;745;p109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6" name="Google Shape;746;p109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33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7" name="Google Shape;747;p109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48" name="Google Shape;748;p109"/>
          <p:cNvGraphicFramePr/>
          <p:nvPr/>
        </p:nvGraphicFramePr>
        <p:xfrm>
          <a:off x="565250" y="1755295"/>
          <a:ext cx="3642400" cy="2773470"/>
        </p:xfrm>
        <a:graphic>
          <a:graphicData uri="http://schemas.openxmlformats.org/drawingml/2006/table">
            <a:tbl>
              <a:tblPr>
                <a:noFill/>
                <a:tableStyleId>{C93B6194-706D-47B4-BE50-75FE0189C006}</a:tableStyleId>
              </a:tblPr>
              <a:tblGrid>
                <a:gridCol w="226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EXPENDITURES BY FUND</a:t>
                      </a:r>
                      <a:endParaRPr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OPERATIONAL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$32,656,576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TEXTBOOK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268,675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FEDERAL GRANT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3,383,142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OTHER SPEC. REV.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248,510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FOOD SERVICES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1,098,003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TOTAL ALL FUNDS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$37,654,906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49" name="Google Shape;749;p109"/>
          <p:cNvGraphicFramePr/>
          <p:nvPr/>
        </p:nvGraphicFramePr>
        <p:xfrm>
          <a:off x="4797925" y="1930950"/>
          <a:ext cx="3758825" cy="2428865"/>
        </p:xfrm>
        <a:graphic>
          <a:graphicData uri="http://schemas.openxmlformats.org/drawingml/2006/table">
            <a:tbl>
              <a:tblPr>
                <a:noFill/>
                <a:tableStyleId>{C93B6194-706D-47B4-BE50-75FE0189C006}</a:tableStyleId>
              </a:tblPr>
              <a:tblGrid>
                <a:gridCol w="238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REVENUE BY SOURCE</a:t>
                      </a:r>
                      <a:endParaRPr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LOCAL TRANSFER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$24,500,000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STATE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8,140,091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FEDERAL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3,917,220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OTHER LOCAL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1,097,595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TOTAL ALL FUNDS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$37,654,906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0"/>
          <p:cNvSpPr txBox="1"/>
          <p:nvPr/>
        </p:nvSpPr>
        <p:spPr>
          <a:xfrm>
            <a:off x="526650" y="346325"/>
            <a:ext cx="78558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ADDITIONAL FEDERAL FUNDING (NEW) </a:t>
            </a:r>
            <a:endParaRPr sz="320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pic>
        <p:nvPicPr>
          <p:cNvPr id="755" name="Google Shape;755;p110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56" name="Google Shape;756;p110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34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7" name="Google Shape;757;p110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10"/>
          <p:cNvSpPr txBox="1"/>
          <p:nvPr/>
        </p:nvSpPr>
        <p:spPr>
          <a:xfrm>
            <a:off x="1014525" y="1722550"/>
            <a:ext cx="69372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American Rescue Plan - potential $2 million extra for GCPS to be used by 9/30/2024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Short term need - </a:t>
            </a:r>
            <a:r>
              <a:rPr lang="en" sz="1700" u="sng" dirty="0"/>
              <a:t>more indoor air quality improvements</a:t>
            </a:r>
            <a:r>
              <a:rPr lang="en" sz="1700" dirty="0"/>
              <a:t> - $650,000 of capital improvements identified to be completed in the next 12 months (GHS cooling tower replacement, upgrade to HVAC in oldest sections of RES/BES), continuing improvement of building automation systems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Funding available as early as June 2021; amend the budget to include </a:t>
            </a:r>
            <a:r>
              <a:rPr lang="en" sz="1700" u="sng" dirty="0"/>
              <a:t>$925,000 more for capital maintenance projects and $75,000 for extended summer opportunities for learning loss</a:t>
            </a:r>
            <a:endParaRPr sz="1700" u="sng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111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4" name="Google Shape;764;p111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11"/>
          <p:cNvSpPr txBox="1"/>
          <p:nvPr/>
        </p:nvSpPr>
        <p:spPr>
          <a:xfrm>
            <a:off x="118921" y="2941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Proposed GCPS FY2022 Budget Investments</a:t>
            </a:r>
            <a:r>
              <a:rPr lang="en" sz="2300" b="1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 </a:t>
            </a:r>
            <a:r>
              <a:rPr lang="en" sz="23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(By State Category)</a:t>
            </a:r>
            <a:endParaRPr sz="23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766" name="Google Shape;766;p111"/>
          <p:cNvSpPr txBox="1">
            <a:spLocks noGrp="1"/>
          </p:cNvSpPr>
          <p:nvPr>
            <p:ph type="body" idx="4294967295"/>
          </p:nvPr>
        </p:nvSpPr>
        <p:spPr>
          <a:xfrm>
            <a:off x="663575" y="4464550"/>
            <a:ext cx="7574100" cy="3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000000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Minor changes from the Amended FY 2021 budgeted expenditure percentages (instruction down by 0.25%, transportation up  0.11% and operations/maintenance up 0.14%)</a:t>
            </a:r>
            <a:endParaRPr sz="1300" dirty="0">
              <a:solidFill>
                <a:srgbClr val="000000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67" name="Google Shape;767;p111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35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68" name="Google Shape;768;p11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413" y="592088"/>
            <a:ext cx="6134865" cy="379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112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4" name="Google Shape;774;p112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2"/>
          <p:cNvSpPr txBox="1"/>
          <p:nvPr/>
        </p:nvSpPr>
        <p:spPr>
          <a:xfrm>
            <a:off x="118921" y="2941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Proposed GCPS FY2022 Budget Investments</a:t>
            </a:r>
            <a:r>
              <a:rPr lang="en" sz="2200" b="1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 </a:t>
            </a:r>
            <a:r>
              <a:rPr lang="en" sz="220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(By Type of Expense)</a:t>
            </a:r>
            <a:endParaRPr sz="220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776" name="Google Shape;776;p112"/>
          <p:cNvSpPr txBox="1"/>
          <p:nvPr/>
        </p:nvSpPr>
        <p:spPr>
          <a:xfrm>
            <a:off x="911000" y="4352300"/>
            <a:ext cx="78057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241300" lvl="0" indent="-88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Percentages are similar to the Amended FY 2021 budgeted expenditure percentages (salary down 0.3%, supplies down 0.4% while purchased services &amp; capital outlay are up 0.4 and 0.3%, respectively )</a:t>
            </a:r>
            <a:endParaRPr sz="1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77" name="Google Shape;777;p112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36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78" name="Google Shape;778;p11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925" y="665414"/>
            <a:ext cx="5716149" cy="3534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13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84" name="Google Shape;784;p113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13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2021-2022 Revenue: County Transfer </a:t>
            </a:r>
            <a:endParaRPr sz="22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786" name="Google Shape;786;p113"/>
          <p:cNvSpPr txBox="1">
            <a:spLocks noGrp="1"/>
          </p:cNvSpPr>
          <p:nvPr>
            <p:ph type="body" idx="4294967295"/>
          </p:nvPr>
        </p:nvSpPr>
        <p:spPr>
          <a:xfrm>
            <a:off x="376076" y="817038"/>
            <a:ext cx="6605100" cy="30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" sz="15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Additional funding from County: </a:t>
            </a:r>
            <a:r>
              <a:rPr lang="en" sz="1500" b="1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$1,170,000 for a total $24,500,000</a:t>
            </a:r>
            <a:endParaRPr sz="1500" b="1" dirty="0">
              <a:solidFill>
                <a:schemeClr val="dk1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pic>
        <p:nvPicPr>
          <p:cNvPr id="787" name="Google Shape;787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1599" y="527174"/>
            <a:ext cx="1583651" cy="8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13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126" y="1222914"/>
            <a:ext cx="6605099" cy="28927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9" name="Google Shape;789;p113"/>
          <p:cNvSpPr txBox="1"/>
          <p:nvPr/>
        </p:nvSpPr>
        <p:spPr>
          <a:xfrm>
            <a:off x="1170650" y="4152575"/>
            <a:ext cx="21030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New Money 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(Year over Year, in Thousands)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0" name="Google Shape;790;p113"/>
          <p:cNvSpPr txBox="1"/>
          <p:nvPr/>
        </p:nvSpPr>
        <p:spPr>
          <a:xfrm>
            <a:off x="3102150" y="4212525"/>
            <a:ext cx="5859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$1,347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1" name="Google Shape;791;p113"/>
          <p:cNvSpPr txBox="1"/>
          <p:nvPr/>
        </p:nvSpPr>
        <p:spPr>
          <a:xfrm>
            <a:off x="3688050" y="4212525"/>
            <a:ext cx="481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$800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2" name="Google Shape;792;p113"/>
          <p:cNvSpPr txBox="1"/>
          <p:nvPr/>
        </p:nvSpPr>
        <p:spPr>
          <a:xfrm>
            <a:off x="4202950" y="4212525"/>
            <a:ext cx="481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$900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3" name="Google Shape;793;p113"/>
          <p:cNvSpPr txBox="1"/>
          <p:nvPr/>
        </p:nvSpPr>
        <p:spPr>
          <a:xfrm>
            <a:off x="4756975" y="4212525"/>
            <a:ext cx="481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$670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4" name="Google Shape;794;p113"/>
          <p:cNvSpPr txBox="1"/>
          <p:nvPr/>
        </p:nvSpPr>
        <p:spPr>
          <a:xfrm>
            <a:off x="5238181" y="4212525"/>
            <a:ext cx="481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$760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5" name="Google Shape;795;p113"/>
          <p:cNvSpPr txBox="1"/>
          <p:nvPr/>
        </p:nvSpPr>
        <p:spPr>
          <a:xfrm>
            <a:off x="5836194" y="4212525"/>
            <a:ext cx="481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$740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6" name="Google Shape;796;p113"/>
          <p:cNvSpPr txBox="1"/>
          <p:nvPr/>
        </p:nvSpPr>
        <p:spPr>
          <a:xfrm>
            <a:off x="6499976" y="4212525"/>
            <a:ext cx="481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7" name="Google Shape;797;p113"/>
          <p:cNvSpPr txBox="1"/>
          <p:nvPr/>
        </p:nvSpPr>
        <p:spPr>
          <a:xfrm>
            <a:off x="6898649" y="4212525"/>
            <a:ext cx="5859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$1,170</a:t>
            </a:r>
            <a:endParaRPr sz="10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798" name="Google Shape;798;p113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37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14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4" name="Google Shape;804;p114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EF1620"/>
              </a:gs>
              <a:gs pos="73000">
                <a:srgbClr val="E41723"/>
              </a:gs>
              <a:gs pos="89000">
                <a:srgbClr val="C0192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4"/>
          <p:cNvSpPr txBox="1"/>
          <p:nvPr/>
        </p:nvSpPr>
        <p:spPr>
          <a:xfrm>
            <a:off x="111846" y="43564"/>
            <a:ext cx="8663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2021-2022 Projected Revenue </a:t>
            </a:r>
            <a:endParaRPr sz="220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41300" lvl="0" indent="-8890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806" name="Google Shape;806;p114"/>
          <p:cNvSpPr txBox="1"/>
          <p:nvPr/>
        </p:nvSpPr>
        <p:spPr>
          <a:xfrm>
            <a:off x="857277" y="4351550"/>
            <a:ext cx="74295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Federal revenue higher compared to the FY 2021 amended budget (68%)</a:t>
            </a:r>
            <a:endParaRPr sz="17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pic>
        <p:nvPicPr>
          <p:cNvPr id="807" name="Google Shape;807;p11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855" y="694675"/>
            <a:ext cx="5914083" cy="365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14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38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5"/>
          <p:cNvSpPr txBox="1"/>
          <p:nvPr/>
        </p:nvSpPr>
        <p:spPr>
          <a:xfrm>
            <a:off x="454400" y="388775"/>
            <a:ext cx="67575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rPr>
              <a:t>Capital Improvement Needs</a:t>
            </a:r>
            <a:endParaRPr sz="3800" dirty="0">
              <a:solidFill>
                <a:srgbClr val="FFFFFF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pic>
        <p:nvPicPr>
          <p:cNvPr id="814" name="Google Shape;814;p115"/>
          <p:cNvPicPr preferRelativeResize="0"/>
          <p:nvPr/>
        </p:nvPicPr>
        <p:blipFill rotWithShape="1">
          <a:blip r:embed="rId3">
            <a:alphaModFix amt="10000"/>
          </a:blip>
          <a:srcRect l="22362" t="5768" r="17718" b="14007"/>
          <a:stretch/>
        </p:blipFill>
        <p:spPr>
          <a:xfrm>
            <a:off x="59600" y="4546477"/>
            <a:ext cx="543928" cy="545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5" name="Google Shape;815;p115"/>
          <p:cNvSpPr/>
          <p:nvPr/>
        </p:nvSpPr>
        <p:spPr>
          <a:xfrm>
            <a:off x="751050" y="4900750"/>
            <a:ext cx="7805700" cy="105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DF4A1C"/>
              </a:gs>
              <a:gs pos="73000">
                <a:srgbClr val="E3251C"/>
              </a:gs>
              <a:gs pos="89000">
                <a:srgbClr val="E6001C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5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39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17" name="Google Shape;817;p115" descr="Screen Shot 2015-01-17 at 11.35.04 AM.png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152400" y="1473625"/>
            <a:ext cx="8839200" cy="30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337" y="-91975"/>
            <a:ext cx="9350675" cy="60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116" descr="ES-MS-HS Overall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7925" y="-965125"/>
            <a:ext cx="10502978" cy="689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117" descr="IMG-2065.JPG"/>
          <p:cNvPicPr preferRelativeResize="0"/>
          <p:nvPr/>
        </p:nvPicPr>
        <p:blipFill rotWithShape="1">
          <a:blip r:embed="rId3">
            <a:alphaModFix amt="60180"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17"/>
          <p:cNvSpPr txBox="1"/>
          <p:nvPr/>
        </p:nvSpPr>
        <p:spPr>
          <a:xfrm>
            <a:off x="153814" y="3806671"/>
            <a:ext cx="88365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" sz="3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GHS is </a:t>
            </a:r>
            <a:r>
              <a:rPr lang="en" sz="3200" b="1" i="0" u="sng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of only</a:t>
            </a:r>
            <a:r>
              <a:rPr lang="en" sz="3200" b="1" u="sng" dirty="0">
                <a:latin typeface="Helvetica Neue"/>
                <a:ea typeface="Helvetica Neue"/>
                <a:cs typeface="Helvetica Neue"/>
                <a:sym typeface="Helvetica Neue"/>
              </a:rPr>
              <a:t> 3</a:t>
            </a:r>
            <a:r>
              <a:rPr lang="en" sz="3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schools out of 12 in Region 3B without an auxiliary gym</a:t>
            </a:r>
            <a:endParaRPr sz="9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33;p118"/>
          <p:cNvGrpSpPr/>
          <p:nvPr/>
        </p:nvGrpSpPr>
        <p:grpSpPr>
          <a:xfrm rot="-1556585">
            <a:off x="-645802" y="51874"/>
            <a:ext cx="5342748" cy="3523082"/>
            <a:chOff x="0" y="0"/>
            <a:chExt cx="10131494" cy="6680848"/>
          </a:xfrm>
        </p:grpSpPr>
        <p:pic>
          <p:nvPicPr>
            <p:cNvPr id="834" name="Google Shape;834;p118" descr="Goochland_MSHS_Addition_firstfloor_11x17_revised_171114.pd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7000" y="88900"/>
              <a:ext cx="9877495" cy="6350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118" descr="Goochland_MSHS_Addition_firstfloor_11x17_revised_171114.pd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0131494" cy="66808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6" name="Google Shape;836;p118"/>
          <p:cNvGrpSpPr/>
          <p:nvPr/>
        </p:nvGrpSpPr>
        <p:grpSpPr>
          <a:xfrm rot="-1217033">
            <a:off x="3067241" y="1478779"/>
            <a:ext cx="4893237" cy="3233667"/>
            <a:chOff x="0" y="0"/>
            <a:chExt cx="9279802" cy="6132502"/>
          </a:xfrm>
        </p:grpSpPr>
        <p:pic>
          <p:nvPicPr>
            <p:cNvPr id="837" name="Google Shape;837;p118" descr="Goochland_MSHS_Addition_secondfloor_11x17_reduced.pdf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000" y="88900"/>
              <a:ext cx="9025802" cy="5802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118" descr="Goochland_MSHS_Addition_secondfloor_11x17_reduced.pdf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9279802" cy="6132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9" name="Google Shape;839;p118"/>
          <p:cNvSpPr/>
          <p:nvPr/>
        </p:nvSpPr>
        <p:spPr>
          <a:xfrm>
            <a:off x="3" y="2768985"/>
            <a:ext cx="1884300" cy="1230300"/>
          </a:xfrm>
          <a:prstGeom prst="roundRect">
            <a:avLst>
              <a:gd name="adj" fmla="val 15495"/>
            </a:avLst>
          </a:prstGeom>
          <a:noFill/>
          <a:ln w="63500" cap="flat" cmpd="sng">
            <a:solidFill>
              <a:srgbClr val="EB22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0" name="Google Shape;840;p118"/>
          <p:cNvSpPr/>
          <p:nvPr/>
        </p:nvSpPr>
        <p:spPr>
          <a:xfrm>
            <a:off x="3314069" y="3645770"/>
            <a:ext cx="1884300" cy="1230300"/>
          </a:xfrm>
          <a:prstGeom prst="roundRect">
            <a:avLst>
              <a:gd name="adj" fmla="val 15495"/>
            </a:avLst>
          </a:prstGeom>
          <a:noFill/>
          <a:ln w="63500" cap="flat" cmpd="sng">
            <a:solidFill>
              <a:srgbClr val="EB22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119" descr="Goochland STEM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743" y="571223"/>
            <a:ext cx="8732860" cy="392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20"/>
          <p:cNvSpPr txBox="1"/>
          <p:nvPr/>
        </p:nvSpPr>
        <p:spPr>
          <a:xfrm>
            <a:off x="419100" y="2657475"/>
            <a:ext cx="4629300" cy="20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Hind Madurai"/>
                <a:ea typeface="Hind Madurai"/>
                <a:cs typeface="Hind Madurai"/>
                <a:sym typeface="Hind Madurai"/>
              </a:rPr>
              <a:t>Jeremy J. Raley, Ed.D.</a:t>
            </a:r>
            <a:endParaRPr b="1" dirty="0"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Superintendent</a:t>
            </a:r>
            <a:endParaRPr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Hind Madurai"/>
                <a:ea typeface="Hind Madurai"/>
                <a:cs typeface="Hind Madurai"/>
                <a:sym typeface="Hind Madurai"/>
              </a:rPr>
              <a:t>Debbie White, C.P.A.</a:t>
            </a:r>
            <a:endParaRPr b="1" dirty="0"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Chief Financial Officer</a:t>
            </a:r>
            <a:endParaRPr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999999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goochlandschools.org</a:t>
            </a:r>
            <a:endParaRPr i="1" dirty="0">
              <a:solidFill>
                <a:srgbClr val="999999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sp>
        <p:nvSpPr>
          <p:cNvPr id="851" name="Google Shape;851;p120"/>
          <p:cNvSpPr txBox="1"/>
          <p:nvPr/>
        </p:nvSpPr>
        <p:spPr>
          <a:xfrm>
            <a:off x="3417600" y="4749850"/>
            <a:ext cx="26136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@GoochlandCountySchools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2" name="Google Shape;852;p120"/>
          <p:cNvSpPr txBox="1"/>
          <p:nvPr/>
        </p:nvSpPr>
        <p:spPr>
          <a:xfrm>
            <a:off x="6433525" y="4749850"/>
            <a:ext cx="12354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@glndschools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53" name="Google Shape;853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2826" y="4427651"/>
            <a:ext cx="447327" cy="4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20"/>
          <p:cNvSpPr txBox="1"/>
          <p:nvPr/>
        </p:nvSpPr>
        <p:spPr>
          <a:xfrm>
            <a:off x="472425" y="3076575"/>
            <a:ext cx="1430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rgbClr val="999999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jraley@glnd.k12.va.us</a:t>
            </a:r>
            <a:endParaRPr sz="1000" dirty="0">
              <a:solidFill>
                <a:schemeClr val="dk1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pic>
        <p:nvPicPr>
          <p:cNvPr id="855" name="Google Shape;855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0779" y="4491250"/>
            <a:ext cx="320100" cy="3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20"/>
          <p:cNvSpPr txBox="1"/>
          <p:nvPr/>
        </p:nvSpPr>
        <p:spPr>
          <a:xfrm>
            <a:off x="472425" y="3911100"/>
            <a:ext cx="1508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rgbClr val="999999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dwhite@glnd.k12.va.us</a:t>
            </a:r>
            <a:endParaRPr sz="1000" dirty="0">
              <a:solidFill>
                <a:schemeClr val="dk1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</p:txBody>
      </p:sp>
      <p:pic>
        <p:nvPicPr>
          <p:cNvPr id="857" name="Google Shape;857;p120"/>
          <p:cNvPicPr preferRelativeResize="0"/>
          <p:nvPr/>
        </p:nvPicPr>
        <p:blipFill rotWithShape="1">
          <a:blip r:embed="rId5">
            <a:alphaModFix/>
          </a:blip>
          <a:srcRect l="22362" t="5768" r="17718" b="14007"/>
          <a:stretch/>
        </p:blipFill>
        <p:spPr>
          <a:xfrm>
            <a:off x="42450" y="49525"/>
            <a:ext cx="2134225" cy="21421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58" name="Google Shape;858;p120"/>
          <p:cNvPicPr preferRelativeResize="0"/>
          <p:nvPr/>
        </p:nvPicPr>
        <p:blipFill rotWithShape="1">
          <a:blip r:embed="rId6">
            <a:alphaModFix amt="56000"/>
          </a:blip>
          <a:srcRect r="3920" b="7935"/>
          <a:stretch/>
        </p:blipFill>
        <p:spPr>
          <a:xfrm>
            <a:off x="3368375" y="-1600"/>
            <a:ext cx="5775628" cy="4150999"/>
          </a:xfrm>
          <a:prstGeom prst="rect">
            <a:avLst/>
          </a:prstGeom>
          <a:noFill/>
          <a:ln>
            <a:noFill/>
          </a:ln>
          <a:effectLst>
            <a:reflection stA="19000" endPos="30000" dist="38100" dir="5400000" fadeDir="5400012" sy="-100000" algn="bl" rotWithShape="0"/>
          </a:effectLst>
        </p:spPr>
      </p:pic>
      <p:sp>
        <p:nvSpPr>
          <p:cNvPr id="859" name="Google Shape;859;p1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15151"/>
                </a:solidFill>
                <a:latin typeface="Avenir"/>
                <a:ea typeface="Avenir"/>
                <a:cs typeface="Avenir"/>
                <a:sym typeface="Avenir"/>
              </a:rPr>
              <a:t>44</a:t>
            </a:fld>
            <a:endParaRPr sz="1000">
              <a:solidFill>
                <a:srgbClr val="51515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575" y="-1420508"/>
            <a:ext cx="9215574" cy="674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3550" y="-1092175"/>
            <a:ext cx="9374677" cy="68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3550" y="-791500"/>
            <a:ext cx="9678650" cy="758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9550" y="-1320375"/>
            <a:ext cx="9798648" cy="770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39500" y="-733975"/>
            <a:ext cx="10422573" cy="68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ius template">
  <a:themeElements>
    <a:clrScheme name="Custom 347">
      <a:dk1>
        <a:srgbClr val="001F46"/>
      </a:dk1>
      <a:lt1>
        <a:srgbClr val="FFFFFF"/>
      </a:lt1>
      <a:dk2>
        <a:srgbClr val="748394"/>
      </a:dk2>
      <a:lt2>
        <a:srgbClr val="F0F3F7"/>
      </a:lt2>
      <a:accent1>
        <a:srgbClr val="4397EE"/>
      </a:accent1>
      <a:accent2>
        <a:srgbClr val="2170CC"/>
      </a:accent2>
      <a:accent3>
        <a:srgbClr val="154C8A"/>
      </a:accent3>
      <a:accent4>
        <a:srgbClr val="A9D039"/>
      </a:accent4>
      <a:accent5>
        <a:srgbClr val="14B9CA"/>
      </a:accent5>
      <a:accent6>
        <a:srgbClr val="DDE3EB"/>
      </a:accent6>
      <a:hlink>
        <a:srgbClr val="2170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ius template">
  <a:themeElements>
    <a:clrScheme name="Custom 347">
      <a:dk1>
        <a:srgbClr val="001F46"/>
      </a:dk1>
      <a:lt1>
        <a:srgbClr val="FFFFFF"/>
      </a:lt1>
      <a:dk2>
        <a:srgbClr val="748394"/>
      </a:dk2>
      <a:lt2>
        <a:srgbClr val="F0F3F7"/>
      </a:lt2>
      <a:accent1>
        <a:srgbClr val="4397EE"/>
      </a:accent1>
      <a:accent2>
        <a:srgbClr val="2170CC"/>
      </a:accent2>
      <a:accent3>
        <a:srgbClr val="154C8A"/>
      </a:accent3>
      <a:accent4>
        <a:srgbClr val="A9D039"/>
      </a:accent4>
      <a:accent5>
        <a:srgbClr val="14B9CA"/>
      </a:accent5>
      <a:accent6>
        <a:srgbClr val="DDE3EB"/>
      </a:accent6>
      <a:hlink>
        <a:srgbClr val="2170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aius template">
  <a:themeElements>
    <a:clrScheme name="Custom 347">
      <a:dk1>
        <a:srgbClr val="001F46"/>
      </a:dk1>
      <a:lt1>
        <a:srgbClr val="FFFFFF"/>
      </a:lt1>
      <a:dk2>
        <a:srgbClr val="748394"/>
      </a:dk2>
      <a:lt2>
        <a:srgbClr val="F0F3F7"/>
      </a:lt2>
      <a:accent1>
        <a:srgbClr val="4397EE"/>
      </a:accent1>
      <a:accent2>
        <a:srgbClr val="2170CC"/>
      </a:accent2>
      <a:accent3>
        <a:srgbClr val="154C8A"/>
      </a:accent3>
      <a:accent4>
        <a:srgbClr val="A9D039"/>
      </a:accent4>
      <a:accent5>
        <a:srgbClr val="14B9CA"/>
      </a:accent5>
      <a:accent6>
        <a:srgbClr val="DDE3EB"/>
      </a:accent6>
      <a:hlink>
        <a:srgbClr val="2170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846</Words>
  <Application>Microsoft Office PowerPoint</Application>
  <PresentationFormat>On-screen Show (16:9)</PresentationFormat>
  <Paragraphs>210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Helvetica Neue Light</vt:lpstr>
      <vt:lpstr>Avenir</vt:lpstr>
      <vt:lpstr>Gill Sans</vt:lpstr>
      <vt:lpstr>Ovo</vt:lpstr>
      <vt:lpstr>Arial</vt:lpstr>
      <vt:lpstr>Hind Siliguri SemiBold</vt:lpstr>
      <vt:lpstr>Barlow Light</vt:lpstr>
      <vt:lpstr>Barlow SemiBold</vt:lpstr>
      <vt:lpstr>Calibri</vt:lpstr>
      <vt:lpstr>Source Sans Pro</vt:lpstr>
      <vt:lpstr>Hind Madurai</vt:lpstr>
      <vt:lpstr>Palatino</vt:lpstr>
      <vt:lpstr>Barlow</vt:lpstr>
      <vt:lpstr>Hind Siliguri</vt:lpstr>
      <vt:lpstr>Helvetica Neue</vt:lpstr>
      <vt:lpstr>Source Sans Pro Light</vt:lpstr>
      <vt:lpstr>Hind Siliguri Light</vt:lpstr>
      <vt:lpstr>Simple Light</vt:lpstr>
      <vt:lpstr>Caius template</vt:lpstr>
      <vt:lpstr>White</vt:lpstr>
      <vt:lpstr>Caius template</vt:lpstr>
      <vt:lpstr>Caius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Drumwright, Paul</cp:lastModifiedBy>
  <cp:revision>4</cp:revision>
  <dcterms:modified xsi:type="dcterms:W3CDTF">2021-03-23T20:30:45Z</dcterms:modified>
</cp:coreProperties>
</file>